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3">
  <p:sldMasterIdLst>
    <p:sldMasterId id="2147483648" r:id="rId1"/>
    <p:sldMasterId id="2147483706" r:id="rId2"/>
    <p:sldMasterId id="2147483667" r:id="rId3"/>
    <p:sldMasterId id="2147483690" r:id="rId4"/>
    <p:sldMasterId id="2147483695" r:id="rId5"/>
  </p:sldMasterIdLst>
  <p:notesMasterIdLst>
    <p:notesMasterId r:id="rId23"/>
  </p:notesMasterIdLst>
  <p:handoutMasterIdLst>
    <p:handoutMasterId r:id="rId24"/>
  </p:handoutMasterIdLst>
  <p:sldIdLst>
    <p:sldId id="257" r:id="rId6"/>
    <p:sldId id="269" r:id="rId7"/>
    <p:sldId id="307" r:id="rId8"/>
    <p:sldId id="308" r:id="rId9"/>
    <p:sldId id="309" r:id="rId10"/>
    <p:sldId id="319" r:id="rId11"/>
    <p:sldId id="326" r:id="rId12"/>
    <p:sldId id="310" r:id="rId13"/>
    <p:sldId id="311" r:id="rId14"/>
    <p:sldId id="322" r:id="rId15"/>
    <p:sldId id="325" r:id="rId16"/>
    <p:sldId id="324" r:id="rId17"/>
    <p:sldId id="323" r:id="rId18"/>
    <p:sldId id="312" r:id="rId19"/>
    <p:sldId id="320" r:id="rId20"/>
    <p:sldId id="321" r:id="rId21"/>
    <p:sldId id="259" r:id="rId22"/>
  </p:sldIdLst>
  <p:sldSz cx="9144000" cy="6858000" type="screen4x3"/>
  <p:notesSz cx="9926638" cy="6797675"/>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141" userDrawn="1">
          <p15:clr>
            <a:srgbClr val="A4A3A4"/>
          </p15:clr>
        </p15:guide>
        <p15:guide id="2" pos="3127"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9961"/>
    <a:srgbClr val="1CB8CF"/>
    <a:srgbClr val="FFCC00"/>
    <a:srgbClr val="21B7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Style moyen 2 - Accentuation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Style moyen 2 - Accentuation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75DCB02-9BB8-47FD-8907-85C794F793BA}" styleName="Style à thème 1 - Accentuation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84E427A-3D55-4303-BF80-6455036E1DE7}" styleName="Style à thème 1 - Accentuation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Style à thème 1 - Accentuation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C2FFA5D-87B4-456A-9821-1D502468CF0F}" styleName="Style à thème 1 - Accentuation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388" autoAdjust="0"/>
    <p:restoredTop sz="94675" autoAdjust="0"/>
  </p:normalViewPr>
  <p:slideViewPr>
    <p:cSldViewPr>
      <p:cViewPr varScale="1">
        <p:scale>
          <a:sx n="112" d="100"/>
          <a:sy n="112" d="100"/>
        </p:scale>
        <p:origin x="1128" y="-6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2" d="100"/>
          <a:sy n="82" d="100"/>
        </p:scale>
        <p:origin x="3156" y="90"/>
      </p:cViewPr>
      <p:guideLst>
        <p:guide orient="horz" pos="2141"/>
        <p:guide pos="3127"/>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1"/>
            <a:ext cx="4301543" cy="341064"/>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sz="quarter" idx="1"/>
          </p:nvPr>
        </p:nvSpPr>
        <p:spPr>
          <a:xfrm>
            <a:off x="5622798" y="1"/>
            <a:ext cx="4301543" cy="341064"/>
          </a:xfrm>
          <a:prstGeom prst="rect">
            <a:avLst/>
          </a:prstGeom>
        </p:spPr>
        <p:txBody>
          <a:bodyPr vert="horz" lIns="91440" tIns="45720" rIns="91440" bIns="45720" rtlCol="0"/>
          <a:lstStyle>
            <a:lvl1pPr algn="r">
              <a:defRPr sz="1200"/>
            </a:lvl1pPr>
          </a:lstStyle>
          <a:p>
            <a:fld id="{6F2A2D9D-FA26-42B4-A076-A1FEEC20E654}" type="datetimeFigureOut">
              <a:rPr lang="it-IT" smtClean="0"/>
              <a:t>09/06/2021</a:t>
            </a:fld>
            <a:endParaRPr lang="it-IT"/>
          </a:p>
        </p:txBody>
      </p:sp>
      <p:sp>
        <p:nvSpPr>
          <p:cNvPr id="4" name="Segnaposto piè di pagina 3"/>
          <p:cNvSpPr>
            <a:spLocks noGrp="1"/>
          </p:cNvSpPr>
          <p:nvPr>
            <p:ph type="ftr" sz="quarter" idx="2"/>
          </p:nvPr>
        </p:nvSpPr>
        <p:spPr>
          <a:xfrm>
            <a:off x="0" y="6456612"/>
            <a:ext cx="4301543" cy="341063"/>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p:cNvSpPr>
            <a:spLocks noGrp="1"/>
          </p:cNvSpPr>
          <p:nvPr>
            <p:ph type="sldNum" sz="quarter" idx="3"/>
          </p:nvPr>
        </p:nvSpPr>
        <p:spPr>
          <a:xfrm>
            <a:off x="5622798" y="6456612"/>
            <a:ext cx="4301543" cy="341063"/>
          </a:xfrm>
          <a:prstGeom prst="rect">
            <a:avLst/>
          </a:prstGeom>
        </p:spPr>
        <p:txBody>
          <a:bodyPr vert="horz" lIns="91440" tIns="45720" rIns="91440" bIns="45720" rtlCol="0" anchor="b"/>
          <a:lstStyle>
            <a:lvl1pPr algn="r">
              <a:defRPr sz="1200"/>
            </a:lvl1pPr>
          </a:lstStyle>
          <a:p>
            <a:fld id="{CA282622-4A83-4358-8EB0-C55CB00C1D45}" type="slidenum">
              <a:rPr lang="it-IT" smtClean="0"/>
              <a:t>‹N›</a:t>
            </a:fld>
            <a:endParaRPr lang="it-IT"/>
          </a:p>
        </p:txBody>
      </p:sp>
    </p:spTree>
    <p:extLst>
      <p:ext uri="{BB962C8B-B14F-4D97-AF65-F5344CB8AC3E}">
        <p14:creationId xmlns:p14="http://schemas.microsoft.com/office/powerpoint/2010/main" val="33088448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4301543" cy="339884"/>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5622798" y="0"/>
            <a:ext cx="4301543" cy="339884"/>
          </a:xfrm>
          <a:prstGeom prst="rect">
            <a:avLst/>
          </a:prstGeom>
        </p:spPr>
        <p:txBody>
          <a:bodyPr vert="horz" lIns="91440" tIns="45720" rIns="91440" bIns="45720" rtlCol="0"/>
          <a:lstStyle>
            <a:lvl1pPr algn="r">
              <a:defRPr sz="1200"/>
            </a:lvl1pPr>
          </a:lstStyle>
          <a:p>
            <a:fld id="{614BCC57-04AA-4404-8BAD-6DB0D3B48556}" type="datetimeFigureOut">
              <a:rPr lang="fr-FR" smtClean="0"/>
              <a:t>09/06/2021</a:t>
            </a:fld>
            <a:endParaRPr lang="fr-FR"/>
          </a:p>
        </p:txBody>
      </p:sp>
      <p:sp>
        <p:nvSpPr>
          <p:cNvPr id="4" name="Espace réservé de l'image des diapositives 3"/>
          <p:cNvSpPr>
            <a:spLocks noGrp="1" noRot="1" noChangeAspect="1"/>
          </p:cNvSpPr>
          <p:nvPr>
            <p:ph type="sldImg" idx="2"/>
          </p:nvPr>
        </p:nvSpPr>
        <p:spPr>
          <a:xfrm>
            <a:off x="3263900" y="509588"/>
            <a:ext cx="3398838" cy="2549525"/>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992664" y="3228896"/>
            <a:ext cx="7941310" cy="3058954"/>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6456612"/>
            <a:ext cx="4301543" cy="339884"/>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5622798" y="6456612"/>
            <a:ext cx="4301543" cy="339884"/>
          </a:xfrm>
          <a:prstGeom prst="rect">
            <a:avLst/>
          </a:prstGeom>
        </p:spPr>
        <p:txBody>
          <a:bodyPr vert="horz" lIns="91440" tIns="45720" rIns="91440" bIns="45720" rtlCol="0" anchor="b"/>
          <a:lstStyle>
            <a:lvl1pPr algn="r">
              <a:defRPr sz="1200"/>
            </a:lvl1pPr>
          </a:lstStyle>
          <a:p>
            <a:fld id="{935BECE1-868B-4983-9655-ECCB303A16B6}" type="slidenum">
              <a:rPr lang="fr-FR" smtClean="0"/>
              <a:t>‹N›</a:t>
            </a:fld>
            <a:endParaRPr lang="fr-FR"/>
          </a:p>
        </p:txBody>
      </p:sp>
    </p:spTree>
    <p:extLst>
      <p:ext uri="{BB962C8B-B14F-4D97-AF65-F5344CB8AC3E}">
        <p14:creationId xmlns:p14="http://schemas.microsoft.com/office/powerpoint/2010/main" val="1074530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ASIC logo only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006322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E89CCE83-F3A4-4DF4-929C-D2AE63EB44B8}" type="datetimeFigureOut">
              <a:rPr lang="es-ES" smtClean="0"/>
              <a:t>09/06/2021</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70C497CE-0CF8-45FD-81B8-F779230BEC61}" type="slidenum">
              <a:rPr lang="es-ES" smtClean="0"/>
              <a:t>‹N›</a:t>
            </a:fld>
            <a:endParaRPr lang="es-ES"/>
          </a:p>
        </p:txBody>
      </p:sp>
    </p:spTree>
    <p:extLst>
      <p:ext uri="{BB962C8B-B14F-4D97-AF65-F5344CB8AC3E}">
        <p14:creationId xmlns:p14="http://schemas.microsoft.com/office/powerpoint/2010/main" val="23071061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E89CCE83-F3A4-4DF4-929C-D2AE63EB44B8}" type="datetimeFigureOut">
              <a:rPr lang="es-ES" smtClean="0"/>
              <a:t>09/06/2021</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70C497CE-0CF8-45FD-81B8-F779230BEC61}" type="slidenum">
              <a:rPr lang="es-ES" smtClean="0"/>
              <a:t>‹N›</a:t>
            </a:fld>
            <a:endParaRPr lang="es-ES"/>
          </a:p>
        </p:txBody>
      </p:sp>
    </p:spTree>
    <p:extLst>
      <p:ext uri="{BB962C8B-B14F-4D97-AF65-F5344CB8AC3E}">
        <p14:creationId xmlns:p14="http://schemas.microsoft.com/office/powerpoint/2010/main" val="28279599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E89CCE83-F3A4-4DF4-929C-D2AE63EB44B8}" type="datetimeFigureOut">
              <a:rPr lang="es-ES" smtClean="0"/>
              <a:t>09/06/2021</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70C497CE-0CF8-45FD-81B8-F779230BEC61}" type="slidenum">
              <a:rPr lang="es-ES" smtClean="0"/>
              <a:t>‹N›</a:t>
            </a:fld>
            <a:endParaRPr lang="es-ES"/>
          </a:p>
        </p:txBody>
      </p:sp>
    </p:spTree>
    <p:extLst>
      <p:ext uri="{BB962C8B-B14F-4D97-AF65-F5344CB8AC3E}">
        <p14:creationId xmlns:p14="http://schemas.microsoft.com/office/powerpoint/2010/main" val="24368695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E89CCE83-F3A4-4DF4-929C-D2AE63EB44B8}" type="datetimeFigureOut">
              <a:rPr lang="es-ES" smtClean="0"/>
              <a:t>09/06/2021</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70C497CE-0CF8-45FD-81B8-F779230BEC61}" type="slidenum">
              <a:rPr lang="es-ES" smtClean="0"/>
              <a:t>‹N›</a:t>
            </a:fld>
            <a:endParaRPr lang="es-ES"/>
          </a:p>
        </p:txBody>
      </p:sp>
    </p:spTree>
    <p:extLst>
      <p:ext uri="{BB962C8B-B14F-4D97-AF65-F5344CB8AC3E}">
        <p14:creationId xmlns:p14="http://schemas.microsoft.com/office/powerpoint/2010/main" val="28885085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E89CCE83-F3A4-4DF4-929C-D2AE63EB44B8}" type="datetimeFigureOut">
              <a:rPr lang="es-ES" smtClean="0"/>
              <a:t>09/06/2021</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70C497CE-0CF8-45FD-81B8-F779230BEC61}" type="slidenum">
              <a:rPr lang="es-ES" smtClean="0"/>
              <a:t>‹N›</a:t>
            </a:fld>
            <a:endParaRPr lang="es-ES"/>
          </a:p>
        </p:txBody>
      </p:sp>
    </p:spTree>
    <p:extLst>
      <p:ext uri="{BB962C8B-B14F-4D97-AF65-F5344CB8AC3E}">
        <p14:creationId xmlns:p14="http://schemas.microsoft.com/office/powerpoint/2010/main" val="41138186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E89CCE83-F3A4-4DF4-929C-D2AE63EB44B8}" type="datetimeFigureOut">
              <a:rPr lang="es-ES" smtClean="0"/>
              <a:t>09/06/2021</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70C497CE-0CF8-45FD-81B8-F779230BEC61}" type="slidenum">
              <a:rPr lang="es-ES" smtClean="0"/>
              <a:t>‹N›</a:t>
            </a:fld>
            <a:endParaRPr lang="es-ES"/>
          </a:p>
        </p:txBody>
      </p:sp>
    </p:spTree>
    <p:extLst>
      <p:ext uri="{BB962C8B-B14F-4D97-AF65-F5344CB8AC3E}">
        <p14:creationId xmlns:p14="http://schemas.microsoft.com/office/powerpoint/2010/main" val="35265402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CONTENT title pag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ous-titre 2"/>
          <p:cNvSpPr>
            <a:spLocks noGrp="1"/>
          </p:cNvSpPr>
          <p:nvPr>
            <p:ph type="subTitle" idx="1" hasCustomPrompt="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Edit </a:t>
            </a:r>
            <a:r>
              <a:rPr lang="fr-FR" dirty="0" err="1" smtClean="0"/>
              <a:t>subtitle</a:t>
            </a:r>
            <a:r>
              <a:rPr lang="fr-FR" dirty="0" smtClean="0"/>
              <a:t> styles du masque</a:t>
            </a:r>
            <a:endParaRPr lang="en-GB" dirty="0"/>
          </a:p>
        </p:txBody>
      </p:sp>
    </p:spTree>
    <p:extLst>
      <p:ext uri="{BB962C8B-B14F-4D97-AF65-F5344CB8AC3E}">
        <p14:creationId xmlns:p14="http://schemas.microsoft.com/office/powerpoint/2010/main" val="261122767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text page ok">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457200" y="432000"/>
            <a:ext cx="8229600" cy="562074"/>
          </a:xfrm>
        </p:spPr>
        <p:txBody>
          <a:bodyPr/>
          <a:lstStyle/>
          <a:p>
            <a:r>
              <a:rPr lang="en-US" dirty="0" smtClean="0"/>
              <a:t>Click to edit title style</a:t>
            </a:r>
            <a:endParaRPr lang="en-GB" dirty="0"/>
          </a:p>
        </p:txBody>
      </p:sp>
      <p:sp>
        <p:nvSpPr>
          <p:cNvPr id="5" name="Espace réservé du texte 4"/>
          <p:cNvSpPr>
            <a:spLocks noGrp="1"/>
          </p:cNvSpPr>
          <p:nvPr>
            <p:ph type="body" sz="quarter" idx="10"/>
          </p:nvPr>
        </p:nvSpPr>
        <p:spPr>
          <a:xfrm>
            <a:off x="457200" y="1368000"/>
            <a:ext cx="8207375" cy="5183187"/>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Tree>
    <p:extLst>
      <p:ext uri="{BB962C8B-B14F-4D97-AF65-F5344CB8AC3E}">
        <p14:creationId xmlns:p14="http://schemas.microsoft.com/office/powerpoint/2010/main" val="821407823"/>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897116477"/>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text 2 columns">
    <p:spTree>
      <p:nvGrpSpPr>
        <p:cNvPr id="1" name=""/>
        <p:cNvGrpSpPr/>
        <p:nvPr/>
      </p:nvGrpSpPr>
      <p:grpSpPr>
        <a:xfrm>
          <a:off x="0" y="0"/>
          <a:ext cx="0" cy="0"/>
          <a:chOff x="0" y="0"/>
          <a:chExt cx="0" cy="0"/>
        </a:xfrm>
      </p:grpSpPr>
      <p:sp>
        <p:nvSpPr>
          <p:cNvPr id="6" name="Titre 1"/>
          <p:cNvSpPr>
            <a:spLocks noGrp="1"/>
          </p:cNvSpPr>
          <p:nvPr>
            <p:ph type="title" hasCustomPrompt="1"/>
          </p:nvPr>
        </p:nvSpPr>
        <p:spPr>
          <a:xfrm>
            <a:off x="457200" y="432000"/>
            <a:ext cx="8229600" cy="562074"/>
          </a:xfrm>
        </p:spPr>
        <p:txBody>
          <a:bodyPr/>
          <a:lstStyle>
            <a:lvl1pPr>
              <a:defRPr baseline="0"/>
            </a:lvl1pPr>
          </a:lstStyle>
          <a:p>
            <a:r>
              <a:rPr lang="fr-FR" dirty="0" smtClean="0"/>
              <a:t>Edit </a:t>
            </a:r>
            <a:r>
              <a:rPr lang="fr-FR" dirty="0" err="1" smtClean="0"/>
              <a:t>title</a:t>
            </a:r>
            <a:r>
              <a:rPr lang="fr-FR" dirty="0" smtClean="0"/>
              <a:t> style</a:t>
            </a:r>
            <a:endParaRPr lang="en-GB" dirty="0"/>
          </a:p>
        </p:txBody>
      </p:sp>
      <p:sp>
        <p:nvSpPr>
          <p:cNvPr id="4" name="Espace réservé du texte 3"/>
          <p:cNvSpPr>
            <a:spLocks noGrp="1"/>
          </p:cNvSpPr>
          <p:nvPr>
            <p:ph type="body" sz="quarter" idx="10"/>
          </p:nvPr>
        </p:nvSpPr>
        <p:spPr>
          <a:xfrm>
            <a:off x="457200" y="1368000"/>
            <a:ext cx="4103687" cy="5040000"/>
          </a:xfrm>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GB" dirty="0"/>
          </a:p>
        </p:txBody>
      </p:sp>
      <p:sp>
        <p:nvSpPr>
          <p:cNvPr id="9" name="Espace réservé du texte 8"/>
          <p:cNvSpPr>
            <a:spLocks noGrp="1"/>
          </p:cNvSpPr>
          <p:nvPr>
            <p:ph type="body" sz="quarter" idx="11"/>
          </p:nvPr>
        </p:nvSpPr>
        <p:spPr>
          <a:xfrm>
            <a:off x="4716016" y="1368000"/>
            <a:ext cx="4104000" cy="5040000"/>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Tree>
    <p:extLst>
      <p:ext uri="{BB962C8B-B14F-4D97-AF65-F5344CB8AC3E}">
        <p14:creationId xmlns:p14="http://schemas.microsoft.com/office/powerpoint/2010/main" val="259792741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ASIC title page + name">
    <p:spTree>
      <p:nvGrpSpPr>
        <p:cNvPr id="1" name=""/>
        <p:cNvGrpSpPr/>
        <p:nvPr/>
      </p:nvGrpSpPr>
      <p:grpSpPr>
        <a:xfrm>
          <a:off x="0" y="0"/>
          <a:ext cx="0" cy="0"/>
          <a:chOff x="0" y="0"/>
          <a:chExt cx="0" cy="0"/>
        </a:xfrm>
      </p:grpSpPr>
      <p:sp>
        <p:nvSpPr>
          <p:cNvPr id="3" name="Espace réservé du texte 2"/>
          <p:cNvSpPr>
            <a:spLocks noGrp="1"/>
          </p:cNvSpPr>
          <p:nvPr>
            <p:ph type="body" sz="quarter" idx="10" hasCustomPrompt="1"/>
          </p:nvPr>
        </p:nvSpPr>
        <p:spPr>
          <a:xfrm>
            <a:off x="933578" y="4725144"/>
            <a:ext cx="7272337" cy="216000"/>
          </a:xfrm>
          <a:prstGeom prst="rect">
            <a:avLst/>
          </a:prstGeom>
        </p:spPr>
        <p:txBody>
          <a:bodyPr tIns="0">
            <a:noAutofit/>
          </a:bodyPr>
          <a:lstStyle>
            <a:lvl1pPr marL="0" indent="0" algn="l">
              <a:buFont typeface="Arial" panose="020B0604020202020204" pitchFamily="34" charset="0"/>
              <a:buNone/>
              <a:defRPr sz="2000" b="1">
                <a:solidFill>
                  <a:schemeClr val="tx1"/>
                </a:solidFill>
              </a:defRPr>
            </a:lvl1pPr>
            <a:lvl2pPr marL="457200" indent="0">
              <a:buNone/>
              <a:defRPr sz="1400" b="0">
                <a:solidFill>
                  <a:schemeClr val="tx1">
                    <a:lumMod val="65000"/>
                    <a:lumOff val="35000"/>
                  </a:schemeClr>
                </a:solidFill>
              </a:defRPr>
            </a:lvl2pPr>
            <a:lvl3pPr marL="914400" indent="0">
              <a:buNone/>
              <a:defRPr sz="1400" b="0">
                <a:solidFill>
                  <a:schemeClr val="tx1">
                    <a:lumMod val="65000"/>
                    <a:lumOff val="35000"/>
                  </a:schemeClr>
                </a:solidFill>
              </a:defRPr>
            </a:lvl3pPr>
            <a:lvl4pPr marL="1371600" indent="0">
              <a:buNone/>
              <a:defRPr sz="1400" b="0">
                <a:solidFill>
                  <a:schemeClr val="tx1">
                    <a:lumMod val="65000"/>
                    <a:lumOff val="35000"/>
                  </a:schemeClr>
                </a:solidFill>
              </a:defRPr>
            </a:lvl4pPr>
            <a:lvl5pPr marL="1828800" indent="0">
              <a:buNone/>
              <a:defRPr sz="1400" b="0">
                <a:solidFill>
                  <a:schemeClr val="tx1">
                    <a:lumMod val="65000"/>
                    <a:lumOff val="35000"/>
                  </a:schemeClr>
                </a:solidFill>
              </a:defRPr>
            </a:lvl5pPr>
          </a:lstStyle>
          <a:p>
            <a:pPr lvl="0"/>
            <a:r>
              <a:rPr lang="fr-FR" dirty="0" smtClean="0"/>
              <a:t>Name, </a:t>
            </a:r>
            <a:r>
              <a:rPr lang="en-GB" dirty="0" smtClean="0"/>
              <a:t>person</a:t>
            </a:r>
            <a:endParaRPr lang="en-GB" dirty="0"/>
          </a:p>
        </p:txBody>
      </p:sp>
      <p:sp>
        <p:nvSpPr>
          <p:cNvPr id="16" name="Espace réservé du texte 2"/>
          <p:cNvSpPr>
            <a:spLocks noGrp="1"/>
          </p:cNvSpPr>
          <p:nvPr>
            <p:ph type="body" sz="quarter" idx="11" hasCustomPrompt="1"/>
          </p:nvPr>
        </p:nvSpPr>
        <p:spPr>
          <a:xfrm>
            <a:off x="933578" y="5157216"/>
            <a:ext cx="7272337" cy="216000"/>
          </a:xfrm>
          <a:prstGeom prst="rect">
            <a:avLst/>
          </a:prstGeom>
        </p:spPr>
        <p:txBody>
          <a:bodyPr tIns="0">
            <a:noAutofit/>
          </a:bodyPr>
          <a:lstStyle>
            <a:lvl1pPr marL="0" indent="0" algn="l">
              <a:buFont typeface="Arial" panose="020B0604020202020204" pitchFamily="34" charset="0"/>
              <a:buNone/>
              <a:defRPr sz="2000" b="0">
                <a:solidFill>
                  <a:schemeClr val="tx1"/>
                </a:solidFill>
              </a:defRPr>
            </a:lvl1pPr>
            <a:lvl2pPr marL="457200" indent="0">
              <a:buNone/>
              <a:defRPr sz="1400" b="0">
                <a:solidFill>
                  <a:schemeClr val="tx1">
                    <a:lumMod val="65000"/>
                    <a:lumOff val="35000"/>
                  </a:schemeClr>
                </a:solidFill>
              </a:defRPr>
            </a:lvl2pPr>
            <a:lvl3pPr marL="914400" indent="0">
              <a:buNone/>
              <a:defRPr sz="1400" b="0">
                <a:solidFill>
                  <a:schemeClr val="tx1">
                    <a:lumMod val="65000"/>
                    <a:lumOff val="35000"/>
                  </a:schemeClr>
                </a:solidFill>
              </a:defRPr>
            </a:lvl3pPr>
            <a:lvl4pPr marL="1371600" indent="0">
              <a:buNone/>
              <a:defRPr sz="1400" b="0">
                <a:solidFill>
                  <a:schemeClr val="tx1">
                    <a:lumMod val="65000"/>
                    <a:lumOff val="35000"/>
                  </a:schemeClr>
                </a:solidFill>
              </a:defRPr>
            </a:lvl4pPr>
            <a:lvl5pPr marL="1828800" indent="0">
              <a:buNone/>
              <a:defRPr sz="1400" b="0">
                <a:solidFill>
                  <a:schemeClr val="tx1">
                    <a:lumMod val="65000"/>
                    <a:lumOff val="35000"/>
                  </a:schemeClr>
                </a:solidFill>
              </a:defRPr>
            </a:lvl5pPr>
          </a:lstStyle>
          <a:p>
            <a:pPr lvl="0"/>
            <a:r>
              <a:rPr lang="fr-FR" dirty="0" smtClean="0"/>
              <a:t>Position</a:t>
            </a:r>
            <a:endParaRPr lang="en-GB" dirty="0"/>
          </a:p>
        </p:txBody>
      </p:sp>
      <p:sp>
        <p:nvSpPr>
          <p:cNvPr id="18" name="Espace réservé du texte 2"/>
          <p:cNvSpPr>
            <a:spLocks noGrp="1"/>
          </p:cNvSpPr>
          <p:nvPr>
            <p:ph type="body" sz="quarter" idx="12" hasCustomPrompt="1"/>
          </p:nvPr>
        </p:nvSpPr>
        <p:spPr>
          <a:xfrm>
            <a:off x="933578" y="5589264"/>
            <a:ext cx="7272337" cy="216000"/>
          </a:xfrm>
          <a:prstGeom prst="rect">
            <a:avLst/>
          </a:prstGeom>
        </p:spPr>
        <p:txBody>
          <a:bodyPr tIns="0">
            <a:noAutofit/>
          </a:bodyPr>
          <a:lstStyle>
            <a:lvl1pPr marL="0" indent="0" algn="l">
              <a:buFont typeface="Arial" panose="020B0604020202020204" pitchFamily="34" charset="0"/>
              <a:buNone/>
              <a:defRPr sz="2000" b="0">
                <a:solidFill>
                  <a:schemeClr val="tx1"/>
                </a:solidFill>
              </a:defRPr>
            </a:lvl1pPr>
            <a:lvl2pPr marL="457200" indent="0">
              <a:buNone/>
              <a:defRPr sz="1400" b="0">
                <a:solidFill>
                  <a:schemeClr val="tx1">
                    <a:lumMod val="65000"/>
                    <a:lumOff val="35000"/>
                  </a:schemeClr>
                </a:solidFill>
              </a:defRPr>
            </a:lvl2pPr>
            <a:lvl3pPr marL="914400" indent="0">
              <a:buNone/>
              <a:defRPr sz="1400" b="0">
                <a:solidFill>
                  <a:schemeClr val="tx1">
                    <a:lumMod val="65000"/>
                    <a:lumOff val="35000"/>
                  </a:schemeClr>
                </a:solidFill>
              </a:defRPr>
            </a:lvl3pPr>
            <a:lvl4pPr marL="1371600" indent="0">
              <a:buNone/>
              <a:defRPr sz="1400" b="0">
                <a:solidFill>
                  <a:schemeClr val="tx1">
                    <a:lumMod val="65000"/>
                    <a:lumOff val="35000"/>
                  </a:schemeClr>
                </a:solidFill>
              </a:defRPr>
            </a:lvl4pPr>
            <a:lvl5pPr marL="1828800" indent="0">
              <a:buNone/>
              <a:defRPr sz="1400" b="0">
                <a:solidFill>
                  <a:schemeClr val="tx1">
                    <a:lumMod val="65000"/>
                    <a:lumOff val="35000"/>
                  </a:schemeClr>
                </a:solidFill>
              </a:defRPr>
            </a:lvl5pPr>
          </a:lstStyle>
          <a:p>
            <a:pPr lvl="0"/>
            <a:r>
              <a:rPr lang="fr-FR" dirty="0" smtClean="0"/>
              <a:t>Institution</a:t>
            </a:r>
            <a:endParaRPr lang="en-GB" dirty="0"/>
          </a:p>
        </p:txBody>
      </p:sp>
      <p:sp>
        <p:nvSpPr>
          <p:cNvPr id="20" name="Titre 1"/>
          <p:cNvSpPr>
            <a:spLocks noGrp="1"/>
          </p:cNvSpPr>
          <p:nvPr>
            <p:ph type="ctrTitle"/>
          </p:nvPr>
        </p:nvSpPr>
        <p:spPr>
          <a:xfrm>
            <a:off x="685800" y="3501008"/>
            <a:ext cx="7772400" cy="794519"/>
          </a:xfrm>
          <a:prstGeom prst="rect">
            <a:avLst/>
          </a:prstGeom>
        </p:spPr>
        <p:txBody>
          <a:bodyPr>
            <a:normAutofit/>
          </a:bodyPr>
          <a:lstStyle>
            <a:lvl1pPr>
              <a:defRPr sz="4400">
                <a:solidFill>
                  <a:schemeClr val="tx2"/>
                </a:solidFill>
              </a:defRPr>
            </a:lvl1pPr>
          </a:lstStyle>
          <a:p>
            <a:r>
              <a:rPr lang="es-ES" smtClean="0"/>
              <a:t>Haga clic para modificar el estilo de título del patrón</a:t>
            </a:r>
            <a:endParaRPr lang="en-GB" dirty="0"/>
          </a:p>
        </p:txBody>
      </p:sp>
      <p:sp>
        <p:nvSpPr>
          <p:cNvPr id="7" name="Espace réservé du texte 6"/>
          <p:cNvSpPr>
            <a:spLocks noGrp="1"/>
          </p:cNvSpPr>
          <p:nvPr>
            <p:ph type="body" sz="quarter" idx="14" hasCustomPrompt="1"/>
          </p:nvPr>
        </p:nvSpPr>
        <p:spPr>
          <a:xfrm>
            <a:off x="971600" y="6309320"/>
            <a:ext cx="7415683" cy="387424"/>
          </a:xfrm>
          <a:prstGeom prst="rect">
            <a:avLst/>
          </a:prstGeom>
        </p:spPr>
        <p:txBody>
          <a:bodyPr>
            <a:normAutofit/>
          </a:bodyPr>
          <a:lstStyle>
            <a:lvl1pPr algn="r">
              <a:defRPr sz="1800" b="0">
                <a:solidFill>
                  <a:schemeClr val="bg1">
                    <a:lumMod val="50000"/>
                  </a:schemeClr>
                </a:solidFill>
              </a:defRPr>
            </a:lvl1pPr>
          </a:lstStyle>
          <a:p>
            <a:pPr lvl="0"/>
            <a:r>
              <a:rPr lang="fr-FR" dirty="0" smtClean="0"/>
              <a:t>Venue</a:t>
            </a:r>
            <a:r>
              <a:rPr lang="en-GB" b="0" dirty="0" smtClean="0">
                <a:solidFill>
                  <a:schemeClr val="bg1">
                    <a:lumMod val="50000"/>
                  </a:schemeClr>
                </a:solidFill>
                <a:sym typeface="Webdings" panose="05030102010509060703" pitchFamily="18" charset="2"/>
              </a:rPr>
              <a:t> </a:t>
            </a:r>
            <a:r>
              <a:rPr lang="fr-FR" dirty="0" smtClean="0"/>
              <a:t> date</a:t>
            </a:r>
            <a:endParaRPr lang="en-GB" dirty="0"/>
          </a:p>
        </p:txBody>
      </p:sp>
      <p:pic>
        <p:nvPicPr>
          <p:cNvPr id="2" name="1 Imagen"/>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248472" y="332656"/>
            <a:ext cx="4572000" cy="3267294"/>
          </a:xfrm>
          <a:prstGeom prst="rect">
            <a:avLst/>
          </a:prstGeom>
        </p:spPr>
      </p:pic>
    </p:spTree>
    <p:extLst>
      <p:ext uri="{BB962C8B-B14F-4D97-AF65-F5344CB8AC3E}">
        <p14:creationId xmlns:p14="http://schemas.microsoft.com/office/powerpoint/2010/main" val="3451343644"/>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TRANSITION pag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722313" y="4406900"/>
            <a:ext cx="7772400" cy="1362075"/>
          </a:xfrm>
        </p:spPr>
        <p:txBody>
          <a:bodyPr anchor="t"/>
          <a:lstStyle>
            <a:lvl1pPr algn="l">
              <a:defRPr sz="4000" b="1" cap="all"/>
            </a:lvl1pPr>
          </a:lstStyle>
          <a:p>
            <a:r>
              <a:rPr lang="en-US" dirty="0" smtClean="0"/>
              <a:t>Click to edit title style</a:t>
            </a:r>
            <a:endParaRPr lang="en-GB" dirty="0"/>
          </a:p>
        </p:txBody>
      </p:sp>
      <p:sp>
        <p:nvSpPr>
          <p:cNvPr id="3" name="Espace réservé du texte 2"/>
          <p:cNvSpPr>
            <a:spLocks noGrp="1"/>
          </p:cNvSpPr>
          <p:nvPr>
            <p:ph type="body" idx="1"/>
          </p:nvPr>
        </p:nvSpPr>
        <p:spPr>
          <a:xfrm>
            <a:off x="722313" y="2906713"/>
            <a:ext cx="7772400" cy="1500187"/>
          </a:xfrm>
        </p:spPr>
        <p:txBody>
          <a:bodyPr anchor="b">
            <a:normAutofit/>
          </a:bodyPr>
          <a:lstStyle>
            <a:lvl1pPr marL="0" indent="0">
              <a:buNone/>
              <a:defRPr sz="2000" b="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smtClean="0"/>
              <a:t>Modifiez les styles du texte du masque</a:t>
            </a:r>
          </a:p>
        </p:txBody>
      </p:sp>
    </p:spTree>
    <p:extLst>
      <p:ext uri="{BB962C8B-B14F-4D97-AF65-F5344CB8AC3E}">
        <p14:creationId xmlns:p14="http://schemas.microsoft.com/office/powerpoint/2010/main" val="120350733"/>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Table page">
    <p:spTree>
      <p:nvGrpSpPr>
        <p:cNvPr id="1" name=""/>
        <p:cNvGrpSpPr/>
        <p:nvPr/>
      </p:nvGrpSpPr>
      <p:grpSpPr>
        <a:xfrm>
          <a:off x="0" y="0"/>
          <a:ext cx="0" cy="0"/>
          <a:chOff x="0" y="0"/>
          <a:chExt cx="0" cy="0"/>
        </a:xfrm>
      </p:grpSpPr>
      <p:sp>
        <p:nvSpPr>
          <p:cNvPr id="9" name="Titre 1"/>
          <p:cNvSpPr>
            <a:spLocks noGrp="1"/>
          </p:cNvSpPr>
          <p:nvPr>
            <p:ph type="title" hasCustomPrompt="1"/>
          </p:nvPr>
        </p:nvSpPr>
        <p:spPr>
          <a:xfrm>
            <a:off x="467544" y="432000"/>
            <a:ext cx="8229600" cy="634082"/>
          </a:xfrm>
        </p:spPr>
        <p:txBody>
          <a:bodyPr>
            <a:noAutofit/>
          </a:bodyPr>
          <a:lstStyle>
            <a:lvl1pPr algn="l">
              <a:defRPr sz="4000"/>
            </a:lvl1pPr>
          </a:lstStyle>
          <a:p>
            <a:r>
              <a:rPr lang="en-US" dirty="0" smtClean="0"/>
              <a:t>Click to edit title style</a:t>
            </a:r>
            <a:endParaRPr lang="en-GB" dirty="0"/>
          </a:p>
        </p:txBody>
      </p:sp>
      <p:sp>
        <p:nvSpPr>
          <p:cNvPr id="4" name="ZoneTexte 3"/>
          <p:cNvSpPr txBox="1"/>
          <p:nvPr userDrawn="1"/>
        </p:nvSpPr>
        <p:spPr>
          <a:xfrm>
            <a:off x="539552" y="1340768"/>
            <a:ext cx="8136904" cy="369332"/>
          </a:xfrm>
          <a:prstGeom prst="rect">
            <a:avLst/>
          </a:prstGeom>
          <a:noFill/>
        </p:spPr>
        <p:txBody>
          <a:bodyPr wrap="square" rtlCol="0">
            <a:spAutoFit/>
          </a:bodyPr>
          <a:lstStyle/>
          <a:p>
            <a:endParaRPr lang="en-GB" dirty="0"/>
          </a:p>
        </p:txBody>
      </p:sp>
      <p:sp>
        <p:nvSpPr>
          <p:cNvPr id="11" name="Espace réservé du tableau 10"/>
          <p:cNvSpPr>
            <a:spLocks noGrp="1"/>
          </p:cNvSpPr>
          <p:nvPr>
            <p:ph type="tbl" sz="quarter" idx="10"/>
          </p:nvPr>
        </p:nvSpPr>
        <p:spPr>
          <a:xfrm>
            <a:off x="467544" y="1196975"/>
            <a:ext cx="8208144" cy="3816350"/>
          </a:xfrm>
        </p:spPr>
        <p:txBody>
          <a:bodyPr/>
          <a:lstStyle/>
          <a:p>
            <a:endParaRPr lang="en-GB" dirty="0"/>
          </a:p>
        </p:txBody>
      </p:sp>
      <p:sp>
        <p:nvSpPr>
          <p:cNvPr id="3" name="Espace réservé du texte 2"/>
          <p:cNvSpPr>
            <a:spLocks noGrp="1"/>
          </p:cNvSpPr>
          <p:nvPr>
            <p:ph type="body" sz="quarter" idx="11" hasCustomPrompt="1"/>
          </p:nvPr>
        </p:nvSpPr>
        <p:spPr>
          <a:xfrm>
            <a:off x="467544" y="5157788"/>
            <a:ext cx="8208144" cy="1223540"/>
          </a:xfrm>
        </p:spPr>
        <p:txBody>
          <a:bodyPr>
            <a:normAutofit/>
          </a:bodyPr>
          <a:lstStyle>
            <a:lvl1pPr>
              <a:defRPr sz="1800" b="0">
                <a:solidFill>
                  <a:schemeClr val="tx1"/>
                </a:solidFill>
              </a:defRPr>
            </a:lvl1pPr>
          </a:lstStyle>
          <a:p>
            <a:pPr lvl="0"/>
            <a:r>
              <a:rPr lang="fr-FR" dirty="0" err="1" smtClean="0"/>
              <a:t>Legend</a:t>
            </a:r>
            <a:endParaRPr lang="en-GB" dirty="0"/>
          </a:p>
        </p:txBody>
      </p:sp>
    </p:spTree>
    <p:extLst>
      <p:ext uri="{BB962C8B-B14F-4D97-AF65-F5344CB8AC3E}">
        <p14:creationId xmlns:p14="http://schemas.microsoft.com/office/powerpoint/2010/main" val="4178095822"/>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page + legend">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457200" y="1196752"/>
            <a:ext cx="3008313" cy="1162050"/>
          </a:xfrm>
        </p:spPr>
        <p:txBody>
          <a:bodyPr anchor="b"/>
          <a:lstStyle>
            <a:lvl1pPr algn="l">
              <a:defRPr sz="2000" b="1"/>
            </a:lvl1pPr>
          </a:lstStyle>
          <a:p>
            <a:r>
              <a:rPr lang="en-US" dirty="0" smtClean="0"/>
              <a:t>Click to edit title style</a:t>
            </a:r>
            <a:endParaRPr lang="en-GB" dirty="0"/>
          </a:p>
        </p:txBody>
      </p:sp>
      <p:sp>
        <p:nvSpPr>
          <p:cNvPr id="3" name="Espace réservé du contenu 2"/>
          <p:cNvSpPr>
            <a:spLocks noGrp="1"/>
          </p:cNvSpPr>
          <p:nvPr>
            <p:ph idx="1"/>
          </p:nvPr>
        </p:nvSpPr>
        <p:spPr>
          <a:xfrm>
            <a:off x="3575050" y="1205802"/>
            <a:ext cx="5111750" cy="4920361"/>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GB" dirty="0"/>
          </a:p>
        </p:txBody>
      </p:sp>
      <p:sp>
        <p:nvSpPr>
          <p:cNvPr id="4" name="Espace réservé du texte 3"/>
          <p:cNvSpPr>
            <a:spLocks noGrp="1"/>
          </p:cNvSpPr>
          <p:nvPr>
            <p:ph type="body" sz="half" idx="2"/>
          </p:nvPr>
        </p:nvSpPr>
        <p:spPr>
          <a:xfrm>
            <a:off x="457200" y="2492896"/>
            <a:ext cx="3008313" cy="3057203"/>
          </a:xfrm>
        </p:spPr>
        <p:txBody>
          <a:bodyPr/>
          <a:lstStyle>
            <a:lvl1pPr marL="0" indent="0">
              <a:buNone/>
              <a:defRPr sz="1400" b="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les styles du texte du masque</a:t>
            </a:r>
          </a:p>
        </p:txBody>
      </p:sp>
    </p:spTree>
    <p:extLst>
      <p:ext uri="{BB962C8B-B14F-4D97-AF65-F5344CB8AC3E}">
        <p14:creationId xmlns:p14="http://schemas.microsoft.com/office/powerpoint/2010/main" val="628785634"/>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page Light Green origami">
    <p:spTree>
      <p:nvGrpSpPr>
        <p:cNvPr id="1" name=""/>
        <p:cNvGrpSpPr/>
        <p:nvPr/>
      </p:nvGrpSpPr>
      <p:grpSpPr>
        <a:xfrm>
          <a:off x="0" y="0"/>
          <a:ext cx="0" cy="0"/>
          <a:chOff x="0" y="0"/>
          <a:chExt cx="0" cy="0"/>
        </a:xfrm>
      </p:grpSpPr>
      <p:pic>
        <p:nvPicPr>
          <p:cNvPr id="5" name="Imag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80728" y="1093028"/>
            <a:ext cx="6153684" cy="5648340"/>
          </a:xfrm>
          <a:prstGeom prst="rect">
            <a:avLst/>
          </a:prstGeom>
        </p:spPr>
      </p:pic>
      <p:sp>
        <p:nvSpPr>
          <p:cNvPr id="2" name="Titre 1"/>
          <p:cNvSpPr>
            <a:spLocks noGrp="1"/>
          </p:cNvSpPr>
          <p:nvPr>
            <p:ph type="title" hasCustomPrompt="1"/>
          </p:nvPr>
        </p:nvSpPr>
        <p:spPr>
          <a:xfrm>
            <a:off x="457200" y="1196752"/>
            <a:ext cx="3008313" cy="1162050"/>
          </a:xfrm>
        </p:spPr>
        <p:txBody>
          <a:bodyPr anchor="b"/>
          <a:lstStyle>
            <a:lvl1pPr algn="l">
              <a:defRPr sz="2000" b="1">
                <a:solidFill>
                  <a:schemeClr val="bg1"/>
                </a:solidFill>
              </a:defRPr>
            </a:lvl1pPr>
          </a:lstStyle>
          <a:p>
            <a:r>
              <a:rPr lang="en-US" dirty="0" smtClean="0"/>
              <a:t>Click to edit title style</a:t>
            </a:r>
            <a:endParaRPr lang="en-GB" dirty="0"/>
          </a:p>
        </p:txBody>
      </p:sp>
      <p:sp>
        <p:nvSpPr>
          <p:cNvPr id="4" name="Espace réservé du texte 3"/>
          <p:cNvSpPr>
            <a:spLocks noGrp="1"/>
          </p:cNvSpPr>
          <p:nvPr>
            <p:ph type="body" sz="half" idx="2"/>
          </p:nvPr>
        </p:nvSpPr>
        <p:spPr>
          <a:xfrm>
            <a:off x="457200" y="2492896"/>
            <a:ext cx="3008313" cy="3057203"/>
          </a:xfrm>
        </p:spPr>
        <p:txBody>
          <a:bodyPr/>
          <a:lstStyle>
            <a:lvl1pPr marL="0" indent="0">
              <a:buNone/>
              <a:defRPr sz="1400" b="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les styles du texte du masque</a:t>
            </a:r>
          </a:p>
        </p:txBody>
      </p:sp>
      <p:sp>
        <p:nvSpPr>
          <p:cNvPr id="3" name="Espace réservé du contenu 2"/>
          <p:cNvSpPr>
            <a:spLocks noGrp="1"/>
          </p:cNvSpPr>
          <p:nvPr>
            <p:ph idx="1"/>
          </p:nvPr>
        </p:nvSpPr>
        <p:spPr>
          <a:xfrm>
            <a:off x="3575050" y="1205802"/>
            <a:ext cx="5111750" cy="4920361"/>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GB" dirty="0"/>
          </a:p>
        </p:txBody>
      </p:sp>
    </p:spTree>
    <p:extLst>
      <p:ext uri="{BB962C8B-B14F-4D97-AF65-F5344CB8AC3E}">
        <p14:creationId xmlns:p14="http://schemas.microsoft.com/office/powerpoint/2010/main" val="3474493061"/>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page Yellow origami">
    <p:spTree>
      <p:nvGrpSpPr>
        <p:cNvPr id="1" name=""/>
        <p:cNvGrpSpPr/>
        <p:nvPr/>
      </p:nvGrpSpPr>
      <p:grpSpPr>
        <a:xfrm>
          <a:off x="0" y="0"/>
          <a:ext cx="0" cy="0"/>
          <a:chOff x="0" y="0"/>
          <a:chExt cx="0" cy="0"/>
        </a:xfrm>
      </p:grpSpPr>
      <p:pic>
        <p:nvPicPr>
          <p:cNvPr id="5" name="Imag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80728" y="1093028"/>
            <a:ext cx="6153684" cy="5648339"/>
          </a:xfrm>
          <a:prstGeom prst="rect">
            <a:avLst/>
          </a:prstGeom>
        </p:spPr>
      </p:pic>
      <p:sp>
        <p:nvSpPr>
          <p:cNvPr id="2" name="Titre 1"/>
          <p:cNvSpPr>
            <a:spLocks noGrp="1"/>
          </p:cNvSpPr>
          <p:nvPr>
            <p:ph type="title" hasCustomPrompt="1"/>
          </p:nvPr>
        </p:nvSpPr>
        <p:spPr>
          <a:xfrm>
            <a:off x="457200" y="1196752"/>
            <a:ext cx="3008313" cy="1162050"/>
          </a:xfrm>
        </p:spPr>
        <p:txBody>
          <a:bodyPr anchor="b"/>
          <a:lstStyle>
            <a:lvl1pPr algn="l">
              <a:defRPr sz="2000" b="1">
                <a:solidFill>
                  <a:schemeClr val="bg1"/>
                </a:solidFill>
              </a:defRPr>
            </a:lvl1pPr>
          </a:lstStyle>
          <a:p>
            <a:r>
              <a:rPr lang="en-US" dirty="0" smtClean="0"/>
              <a:t>Click to edit title style</a:t>
            </a:r>
            <a:endParaRPr lang="en-GB" dirty="0"/>
          </a:p>
        </p:txBody>
      </p:sp>
      <p:sp>
        <p:nvSpPr>
          <p:cNvPr id="4" name="Espace réservé du texte 3"/>
          <p:cNvSpPr>
            <a:spLocks noGrp="1"/>
          </p:cNvSpPr>
          <p:nvPr>
            <p:ph type="body" sz="half" idx="2"/>
          </p:nvPr>
        </p:nvSpPr>
        <p:spPr>
          <a:xfrm>
            <a:off x="457200" y="2492896"/>
            <a:ext cx="3008313" cy="3057203"/>
          </a:xfrm>
        </p:spPr>
        <p:txBody>
          <a:bodyPr/>
          <a:lstStyle>
            <a:lvl1pPr marL="0" indent="0">
              <a:buNone/>
              <a:defRPr sz="1400" b="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les styles du texte du masque</a:t>
            </a:r>
          </a:p>
        </p:txBody>
      </p:sp>
      <p:sp>
        <p:nvSpPr>
          <p:cNvPr id="3" name="Espace réservé du contenu 2"/>
          <p:cNvSpPr>
            <a:spLocks noGrp="1"/>
          </p:cNvSpPr>
          <p:nvPr>
            <p:ph idx="1"/>
          </p:nvPr>
        </p:nvSpPr>
        <p:spPr>
          <a:xfrm>
            <a:off x="3575050" y="1205802"/>
            <a:ext cx="5111750" cy="4920361"/>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GB" dirty="0"/>
          </a:p>
        </p:txBody>
      </p:sp>
    </p:spTree>
    <p:extLst>
      <p:ext uri="{BB962C8B-B14F-4D97-AF65-F5344CB8AC3E}">
        <p14:creationId xmlns:p14="http://schemas.microsoft.com/office/powerpoint/2010/main" val="528156506"/>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page Blue origami">
    <p:spTree>
      <p:nvGrpSpPr>
        <p:cNvPr id="1" name=""/>
        <p:cNvGrpSpPr/>
        <p:nvPr/>
      </p:nvGrpSpPr>
      <p:grpSpPr>
        <a:xfrm>
          <a:off x="0" y="0"/>
          <a:ext cx="0" cy="0"/>
          <a:chOff x="0" y="0"/>
          <a:chExt cx="0" cy="0"/>
        </a:xfrm>
      </p:grpSpPr>
      <p:pic>
        <p:nvPicPr>
          <p:cNvPr id="5" name="Imag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80728" y="1093028"/>
            <a:ext cx="6153683" cy="5648339"/>
          </a:xfrm>
          <a:prstGeom prst="rect">
            <a:avLst/>
          </a:prstGeom>
        </p:spPr>
      </p:pic>
      <p:sp>
        <p:nvSpPr>
          <p:cNvPr id="2" name="Titre 1"/>
          <p:cNvSpPr>
            <a:spLocks noGrp="1"/>
          </p:cNvSpPr>
          <p:nvPr>
            <p:ph type="title" hasCustomPrompt="1"/>
          </p:nvPr>
        </p:nvSpPr>
        <p:spPr>
          <a:xfrm>
            <a:off x="457200" y="1196752"/>
            <a:ext cx="3008313" cy="1162050"/>
          </a:xfrm>
        </p:spPr>
        <p:txBody>
          <a:bodyPr anchor="b"/>
          <a:lstStyle>
            <a:lvl1pPr algn="l">
              <a:defRPr sz="2000" b="1">
                <a:solidFill>
                  <a:schemeClr val="bg1"/>
                </a:solidFill>
              </a:defRPr>
            </a:lvl1pPr>
          </a:lstStyle>
          <a:p>
            <a:r>
              <a:rPr lang="en-US" dirty="0" smtClean="0"/>
              <a:t>Click to edit title style</a:t>
            </a:r>
            <a:endParaRPr lang="en-GB" dirty="0"/>
          </a:p>
        </p:txBody>
      </p:sp>
      <p:sp>
        <p:nvSpPr>
          <p:cNvPr id="4" name="Espace réservé du texte 3"/>
          <p:cNvSpPr>
            <a:spLocks noGrp="1"/>
          </p:cNvSpPr>
          <p:nvPr>
            <p:ph type="body" sz="half" idx="2"/>
          </p:nvPr>
        </p:nvSpPr>
        <p:spPr>
          <a:xfrm>
            <a:off x="457200" y="2492896"/>
            <a:ext cx="3008313" cy="3057203"/>
          </a:xfrm>
        </p:spPr>
        <p:txBody>
          <a:bodyPr/>
          <a:lstStyle>
            <a:lvl1pPr marL="0" indent="0">
              <a:buNone/>
              <a:defRPr sz="1400" b="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les styles du texte du masque</a:t>
            </a:r>
          </a:p>
        </p:txBody>
      </p:sp>
      <p:sp>
        <p:nvSpPr>
          <p:cNvPr id="3" name="Espace réservé du contenu 2"/>
          <p:cNvSpPr>
            <a:spLocks noGrp="1"/>
          </p:cNvSpPr>
          <p:nvPr>
            <p:ph idx="1"/>
          </p:nvPr>
        </p:nvSpPr>
        <p:spPr>
          <a:xfrm>
            <a:off x="3575050" y="1205802"/>
            <a:ext cx="5111750" cy="4920361"/>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GB" dirty="0"/>
          </a:p>
        </p:txBody>
      </p:sp>
    </p:spTree>
    <p:extLst>
      <p:ext uri="{BB962C8B-B14F-4D97-AF65-F5344CB8AC3E}">
        <p14:creationId xmlns:p14="http://schemas.microsoft.com/office/powerpoint/2010/main" val="250011733"/>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page Dark Green origami">
    <p:spTree>
      <p:nvGrpSpPr>
        <p:cNvPr id="1" name=""/>
        <p:cNvGrpSpPr/>
        <p:nvPr/>
      </p:nvGrpSpPr>
      <p:grpSpPr>
        <a:xfrm>
          <a:off x="0" y="0"/>
          <a:ext cx="0" cy="0"/>
          <a:chOff x="0" y="0"/>
          <a:chExt cx="0" cy="0"/>
        </a:xfrm>
      </p:grpSpPr>
      <p:pic>
        <p:nvPicPr>
          <p:cNvPr id="5" name="Imag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80728" y="1093028"/>
            <a:ext cx="6153683" cy="5648338"/>
          </a:xfrm>
          <a:prstGeom prst="rect">
            <a:avLst/>
          </a:prstGeom>
        </p:spPr>
      </p:pic>
      <p:sp>
        <p:nvSpPr>
          <p:cNvPr id="2" name="Titre 1"/>
          <p:cNvSpPr>
            <a:spLocks noGrp="1"/>
          </p:cNvSpPr>
          <p:nvPr>
            <p:ph type="title" hasCustomPrompt="1"/>
          </p:nvPr>
        </p:nvSpPr>
        <p:spPr>
          <a:xfrm>
            <a:off x="457200" y="1196752"/>
            <a:ext cx="3008313" cy="1162050"/>
          </a:xfrm>
        </p:spPr>
        <p:txBody>
          <a:bodyPr anchor="b"/>
          <a:lstStyle>
            <a:lvl1pPr algn="l">
              <a:defRPr sz="2000" b="1">
                <a:solidFill>
                  <a:schemeClr val="bg1"/>
                </a:solidFill>
              </a:defRPr>
            </a:lvl1pPr>
          </a:lstStyle>
          <a:p>
            <a:r>
              <a:rPr lang="en-US" dirty="0" smtClean="0"/>
              <a:t>Click to edit title style</a:t>
            </a:r>
            <a:endParaRPr lang="en-GB" dirty="0"/>
          </a:p>
        </p:txBody>
      </p:sp>
      <p:sp>
        <p:nvSpPr>
          <p:cNvPr id="4" name="Espace réservé du texte 3"/>
          <p:cNvSpPr>
            <a:spLocks noGrp="1"/>
          </p:cNvSpPr>
          <p:nvPr>
            <p:ph type="body" sz="half" idx="2"/>
          </p:nvPr>
        </p:nvSpPr>
        <p:spPr>
          <a:xfrm>
            <a:off x="457200" y="2492896"/>
            <a:ext cx="3008313" cy="3057203"/>
          </a:xfrm>
        </p:spPr>
        <p:txBody>
          <a:bodyPr/>
          <a:lstStyle>
            <a:lvl1pPr marL="0" indent="0">
              <a:buNone/>
              <a:defRPr sz="1400" b="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les styles du texte du masque</a:t>
            </a:r>
          </a:p>
        </p:txBody>
      </p:sp>
      <p:sp>
        <p:nvSpPr>
          <p:cNvPr id="3" name="Espace réservé du contenu 2"/>
          <p:cNvSpPr>
            <a:spLocks noGrp="1"/>
          </p:cNvSpPr>
          <p:nvPr>
            <p:ph idx="1"/>
          </p:nvPr>
        </p:nvSpPr>
        <p:spPr>
          <a:xfrm>
            <a:off x="3575050" y="1205802"/>
            <a:ext cx="5111750" cy="4920361"/>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GB" dirty="0"/>
          </a:p>
        </p:txBody>
      </p:sp>
    </p:spTree>
    <p:extLst>
      <p:ext uri="{BB962C8B-B14F-4D97-AF65-F5344CB8AC3E}">
        <p14:creationId xmlns:p14="http://schemas.microsoft.com/office/powerpoint/2010/main" val="3764999315"/>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CONTENTpage Image square + legend">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792288" y="4800600"/>
            <a:ext cx="5486400" cy="566738"/>
          </a:xfrm>
        </p:spPr>
        <p:txBody>
          <a:bodyPr anchor="b"/>
          <a:lstStyle>
            <a:lvl1pPr algn="l">
              <a:defRPr sz="2000" b="1"/>
            </a:lvl1pPr>
          </a:lstStyle>
          <a:p>
            <a:r>
              <a:rPr lang="en-US" dirty="0" smtClean="0"/>
              <a:t>Click to edit title style</a:t>
            </a:r>
            <a:endParaRPr lang="en-GB" dirty="0"/>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b="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les styles du texte du masque</a:t>
            </a:r>
          </a:p>
        </p:txBody>
      </p:sp>
    </p:spTree>
    <p:extLst>
      <p:ext uri="{BB962C8B-B14F-4D97-AF65-F5344CB8AC3E}">
        <p14:creationId xmlns:p14="http://schemas.microsoft.com/office/powerpoint/2010/main" val="321112691"/>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full width title upon">
    <p:spTree>
      <p:nvGrpSpPr>
        <p:cNvPr id="1" name=""/>
        <p:cNvGrpSpPr/>
        <p:nvPr/>
      </p:nvGrpSpPr>
      <p:grpSpPr>
        <a:xfrm>
          <a:off x="0" y="0"/>
          <a:ext cx="0" cy="0"/>
          <a:chOff x="0" y="0"/>
          <a:chExt cx="0" cy="0"/>
        </a:xfrm>
      </p:grpSpPr>
      <p:sp>
        <p:nvSpPr>
          <p:cNvPr id="8" name="Espace réservé pour une image  7"/>
          <p:cNvSpPr>
            <a:spLocks noGrp="1"/>
          </p:cNvSpPr>
          <p:nvPr>
            <p:ph type="pic" sz="quarter" idx="10"/>
          </p:nvPr>
        </p:nvSpPr>
        <p:spPr>
          <a:xfrm>
            <a:off x="0" y="1"/>
            <a:ext cx="9144001" cy="6813376"/>
          </a:xfrm>
          <a:prstGeom prst="rect">
            <a:avLst/>
          </a:prstGeom>
        </p:spPr>
        <p:txBody>
          <a:bodyPr/>
          <a:lstStyle/>
          <a:p>
            <a:endParaRPr lang="en-GB"/>
          </a:p>
        </p:txBody>
      </p:sp>
      <p:sp>
        <p:nvSpPr>
          <p:cNvPr id="2" name="Titre 1"/>
          <p:cNvSpPr>
            <a:spLocks noGrp="1"/>
          </p:cNvSpPr>
          <p:nvPr>
            <p:ph type="title" hasCustomPrompt="1"/>
          </p:nvPr>
        </p:nvSpPr>
        <p:spPr>
          <a:xfrm>
            <a:off x="539552" y="4653136"/>
            <a:ext cx="8229600" cy="1143000"/>
          </a:xfrm>
        </p:spPr>
        <p:txBody>
          <a:bodyPr/>
          <a:lstStyle/>
          <a:p>
            <a:r>
              <a:rPr lang="en-US" dirty="0" smtClean="0"/>
              <a:t>Click to edit title style</a:t>
            </a:r>
            <a:endParaRPr lang="en-GB" dirty="0"/>
          </a:p>
        </p:txBody>
      </p:sp>
    </p:spTree>
    <p:extLst>
      <p:ext uri="{BB962C8B-B14F-4D97-AF65-F5344CB8AC3E}">
        <p14:creationId xmlns:p14="http://schemas.microsoft.com/office/powerpoint/2010/main" val="1437340580"/>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MAGE full width title top">
    <p:spTree>
      <p:nvGrpSpPr>
        <p:cNvPr id="1" name=""/>
        <p:cNvGrpSpPr/>
        <p:nvPr/>
      </p:nvGrpSpPr>
      <p:grpSpPr>
        <a:xfrm>
          <a:off x="0" y="0"/>
          <a:ext cx="0" cy="0"/>
          <a:chOff x="0" y="0"/>
          <a:chExt cx="0" cy="0"/>
        </a:xfrm>
      </p:grpSpPr>
      <p:sp>
        <p:nvSpPr>
          <p:cNvPr id="8" name="Espace réservé pour une image  7"/>
          <p:cNvSpPr>
            <a:spLocks noGrp="1"/>
          </p:cNvSpPr>
          <p:nvPr>
            <p:ph type="pic" sz="quarter" idx="10"/>
          </p:nvPr>
        </p:nvSpPr>
        <p:spPr>
          <a:xfrm>
            <a:off x="0" y="1340769"/>
            <a:ext cx="9144001" cy="5472608"/>
          </a:xfrm>
          <a:prstGeom prst="rect">
            <a:avLst/>
          </a:prstGeom>
        </p:spPr>
        <p:txBody>
          <a:bodyPr/>
          <a:lstStyle/>
          <a:p>
            <a:endParaRPr lang="en-GB"/>
          </a:p>
        </p:txBody>
      </p:sp>
      <p:sp>
        <p:nvSpPr>
          <p:cNvPr id="2" name="Titre 1"/>
          <p:cNvSpPr>
            <a:spLocks noGrp="1"/>
          </p:cNvSpPr>
          <p:nvPr>
            <p:ph type="title" hasCustomPrompt="1"/>
          </p:nvPr>
        </p:nvSpPr>
        <p:spPr>
          <a:xfrm>
            <a:off x="539552" y="0"/>
            <a:ext cx="8229600" cy="1143000"/>
          </a:xfrm>
        </p:spPr>
        <p:txBody>
          <a:bodyPr/>
          <a:lstStyle/>
          <a:p>
            <a:r>
              <a:rPr lang="en-US" dirty="0" smtClean="0"/>
              <a:t>Click to edit title style</a:t>
            </a:r>
            <a:endParaRPr lang="en-GB" dirty="0"/>
          </a:p>
        </p:txBody>
      </p:sp>
    </p:spTree>
    <p:extLst>
      <p:ext uri="{BB962C8B-B14F-4D97-AF65-F5344CB8AC3E}">
        <p14:creationId xmlns:p14="http://schemas.microsoft.com/office/powerpoint/2010/main" val="322252428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ASIC Thank you page">
    <p:spTree>
      <p:nvGrpSpPr>
        <p:cNvPr id="1" name=""/>
        <p:cNvGrpSpPr/>
        <p:nvPr/>
      </p:nvGrpSpPr>
      <p:grpSpPr>
        <a:xfrm>
          <a:off x="0" y="0"/>
          <a:ext cx="0" cy="0"/>
          <a:chOff x="0" y="0"/>
          <a:chExt cx="0" cy="0"/>
        </a:xfrm>
      </p:grpSpPr>
      <p:sp>
        <p:nvSpPr>
          <p:cNvPr id="9" name="Titre 1"/>
          <p:cNvSpPr>
            <a:spLocks noGrp="1"/>
          </p:cNvSpPr>
          <p:nvPr>
            <p:ph type="ctrTitle" hasCustomPrompt="1"/>
          </p:nvPr>
        </p:nvSpPr>
        <p:spPr>
          <a:xfrm>
            <a:off x="685800" y="3344385"/>
            <a:ext cx="7772400" cy="794519"/>
          </a:xfrm>
          <a:prstGeom prst="rect">
            <a:avLst/>
          </a:prstGeom>
        </p:spPr>
        <p:txBody>
          <a:bodyPr>
            <a:normAutofit/>
          </a:bodyPr>
          <a:lstStyle>
            <a:lvl1pPr>
              <a:defRPr sz="4400">
                <a:solidFill>
                  <a:schemeClr val="tx2"/>
                </a:solidFill>
              </a:defRPr>
            </a:lvl1pPr>
          </a:lstStyle>
          <a:p>
            <a:r>
              <a:rPr lang="fr-FR" dirty="0" err="1" smtClean="0"/>
              <a:t>Thank</a:t>
            </a:r>
            <a:r>
              <a:rPr lang="fr-FR" dirty="0" smtClean="0"/>
              <a:t> </a:t>
            </a:r>
            <a:r>
              <a:rPr lang="fr-FR" dirty="0" err="1" smtClean="0"/>
              <a:t>you</a:t>
            </a:r>
            <a:r>
              <a:rPr lang="fr-FR" dirty="0" smtClean="0"/>
              <a:t>!</a:t>
            </a:r>
            <a:endParaRPr lang="en-GB" dirty="0"/>
          </a:p>
        </p:txBody>
      </p:sp>
      <p:sp>
        <p:nvSpPr>
          <p:cNvPr id="10" name="Sous-titre 2"/>
          <p:cNvSpPr>
            <a:spLocks noGrp="1"/>
          </p:cNvSpPr>
          <p:nvPr>
            <p:ph type="subTitle" idx="1" hasCustomPrompt="1"/>
          </p:nvPr>
        </p:nvSpPr>
        <p:spPr>
          <a:xfrm>
            <a:off x="467544" y="6165304"/>
            <a:ext cx="4104456" cy="432048"/>
          </a:xfrm>
          <a:prstGeom prst="rect">
            <a:avLst/>
          </a:prstGeom>
        </p:spPr>
        <p:txBody>
          <a:bodyPr>
            <a:normAutofit/>
          </a:bodyPr>
          <a:lstStyle>
            <a:lvl1pPr marL="0" indent="0" algn="l">
              <a:buNone/>
              <a:defRPr sz="1600" i="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www.interregeurope.eu/projectacronym</a:t>
            </a:r>
            <a:endParaRPr lang="en-GB" dirty="0"/>
          </a:p>
        </p:txBody>
      </p:sp>
      <p:sp>
        <p:nvSpPr>
          <p:cNvPr id="14" name="Sous-titre 2"/>
          <p:cNvSpPr txBox="1">
            <a:spLocks/>
          </p:cNvSpPr>
          <p:nvPr userDrawn="1"/>
        </p:nvSpPr>
        <p:spPr>
          <a:xfrm>
            <a:off x="5724128" y="6165304"/>
            <a:ext cx="2808312" cy="432048"/>
          </a:xfrm>
          <a:prstGeom prst="rect">
            <a:avLst/>
          </a:prstGeom>
        </p:spPr>
        <p:txBody>
          <a:bodyPr vert="horz" lIns="91440" tIns="45720" rIns="91440" bIns="45720" rtlCol="0">
            <a:normAutofit/>
          </a:bodyPr>
          <a:lstStyle>
            <a:lvl1pPr marL="0" indent="0" algn="l" defTabSz="914400" rtl="0" eaLnBrk="1" latinLnBrk="0" hangingPunct="1">
              <a:spcBef>
                <a:spcPct val="20000"/>
              </a:spcBef>
              <a:buFont typeface="Arial" panose="020B0604020202020204" pitchFamily="34" charset="0"/>
              <a:buNone/>
              <a:defRPr sz="2000" b="1" kern="1200">
                <a:solidFill>
                  <a:schemeClr val="tx1">
                    <a:lumMod val="65000"/>
                    <a:lumOff val="3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r"/>
            <a:r>
              <a:rPr lang="fr-FR" sz="1600" i="1" dirty="0" smtClean="0"/>
              <a:t>Project </a:t>
            </a:r>
            <a:r>
              <a:rPr lang="fr-FR" sz="1600" i="1" dirty="0" err="1" smtClean="0"/>
              <a:t>smedia</a:t>
            </a:r>
            <a:endParaRPr lang="en-GB" sz="1600" i="1" dirty="0"/>
          </a:p>
        </p:txBody>
      </p:sp>
      <p:pic>
        <p:nvPicPr>
          <p:cNvPr id="17" name="Image 16"/>
          <p:cNvPicPr/>
          <p:nvPr userDrawn="1"/>
        </p:nvPicPr>
        <p:blipFill>
          <a:blip r:embed="rId2" cstate="print">
            <a:extLst>
              <a:ext uri="{28A0092B-C50C-407E-A947-70E740481C1C}">
                <a14:useLocalDpi xmlns:a14="http://schemas.microsoft.com/office/drawing/2010/main" val="0"/>
              </a:ext>
            </a:extLst>
          </a:blip>
          <a:stretch>
            <a:fillRect/>
          </a:stretch>
        </p:blipFill>
        <p:spPr>
          <a:xfrm>
            <a:off x="5508104" y="6165304"/>
            <a:ext cx="1312080" cy="345669"/>
          </a:xfrm>
          <a:prstGeom prst="rect">
            <a:avLst/>
          </a:prstGeom>
        </p:spPr>
      </p:pic>
      <p:pic>
        <p:nvPicPr>
          <p:cNvPr id="7" name="6 Imagen"/>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248472" y="332656"/>
            <a:ext cx="4572000" cy="3267294"/>
          </a:xfrm>
          <a:prstGeom prst="rect">
            <a:avLst/>
          </a:prstGeom>
        </p:spPr>
      </p:pic>
    </p:spTree>
    <p:extLst>
      <p:ext uri="{BB962C8B-B14F-4D97-AF65-F5344CB8AC3E}">
        <p14:creationId xmlns:p14="http://schemas.microsoft.com/office/powerpoint/2010/main" val="2004749033"/>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OCK page Yellow">
    <p:spTree>
      <p:nvGrpSpPr>
        <p:cNvPr id="1" name=""/>
        <p:cNvGrpSpPr/>
        <p:nvPr/>
      </p:nvGrpSpPr>
      <p:grpSpPr>
        <a:xfrm>
          <a:off x="0" y="0"/>
          <a:ext cx="0" cy="0"/>
          <a:chOff x="0" y="0"/>
          <a:chExt cx="0" cy="0"/>
        </a:xfrm>
      </p:grpSpPr>
      <p:sp>
        <p:nvSpPr>
          <p:cNvPr id="7" name="Rectangle 6"/>
          <p:cNvSpPr/>
          <p:nvPr userDrawn="1"/>
        </p:nvSpPr>
        <p:spPr>
          <a:xfrm>
            <a:off x="0" y="1556792"/>
            <a:ext cx="9144000" cy="5256584"/>
          </a:xfrm>
          <a:prstGeom prst="rect">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 </a:t>
            </a:r>
            <a:endParaRPr lang="en-GB" dirty="0"/>
          </a:p>
        </p:txBody>
      </p:sp>
      <p:sp>
        <p:nvSpPr>
          <p:cNvPr id="8" name="Titre 1"/>
          <p:cNvSpPr>
            <a:spLocks noGrp="1"/>
          </p:cNvSpPr>
          <p:nvPr>
            <p:ph type="title" hasCustomPrompt="1"/>
          </p:nvPr>
        </p:nvSpPr>
        <p:spPr>
          <a:xfrm>
            <a:off x="755575" y="1844824"/>
            <a:ext cx="7776865" cy="864096"/>
          </a:xfrm>
          <a:prstGeom prst="rect">
            <a:avLst/>
          </a:prstGeom>
        </p:spPr>
        <p:txBody>
          <a:bodyPr anchor="t">
            <a:normAutofit/>
          </a:bodyPr>
          <a:lstStyle>
            <a:lvl1pPr algn="ctr">
              <a:defRPr sz="2800" b="0" cap="none" baseline="0">
                <a:solidFill>
                  <a:schemeClr val="tx1">
                    <a:lumMod val="65000"/>
                    <a:lumOff val="35000"/>
                  </a:schemeClr>
                </a:solidFill>
              </a:defRPr>
            </a:lvl1pPr>
          </a:lstStyle>
          <a:p>
            <a:r>
              <a:rPr lang="en-US" dirty="0" smtClean="0"/>
              <a:t>Click to edit title style</a:t>
            </a:r>
            <a:endParaRPr lang="fr-FR" dirty="0"/>
          </a:p>
        </p:txBody>
      </p:sp>
      <p:sp>
        <p:nvSpPr>
          <p:cNvPr id="9" name="Espace réservé du contenu 2"/>
          <p:cNvSpPr>
            <a:spLocks noGrp="1"/>
          </p:cNvSpPr>
          <p:nvPr>
            <p:ph idx="1"/>
          </p:nvPr>
        </p:nvSpPr>
        <p:spPr>
          <a:xfrm>
            <a:off x="755576" y="2852935"/>
            <a:ext cx="7776864" cy="3024337"/>
          </a:xfrm>
          <a:prstGeom prst="rect">
            <a:avLst/>
          </a:prstGeom>
        </p:spPr>
        <p:txBody>
          <a:bodyPr/>
          <a:lstStyle>
            <a:lvl1pPr marL="0" indent="0">
              <a:buNone/>
              <a:defRPr b="1">
                <a:solidFill>
                  <a:schemeClr val="tx1">
                    <a:lumMod val="65000"/>
                    <a:lumOff val="35000"/>
                  </a:schemeClr>
                </a:solidFill>
              </a:defRPr>
            </a:lvl1pPr>
            <a:lvl2pPr>
              <a:defRPr>
                <a:solidFill>
                  <a:schemeClr val="tx1">
                    <a:lumMod val="65000"/>
                    <a:lumOff val="35000"/>
                  </a:schemeClr>
                </a:solidFill>
              </a:defRPr>
            </a:lvl2pPr>
            <a:lvl3pPr>
              <a:defRPr>
                <a:solidFill>
                  <a:schemeClr val="tx1">
                    <a:lumMod val="65000"/>
                    <a:lumOff val="35000"/>
                  </a:schemeClr>
                </a:solidFill>
              </a:defRPr>
            </a:lvl3pPr>
            <a:lvl4pPr>
              <a:defRPr>
                <a:solidFill>
                  <a:schemeClr val="tx1">
                    <a:lumMod val="65000"/>
                    <a:lumOff val="35000"/>
                  </a:schemeClr>
                </a:solidFill>
              </a:defRPr>
            </a:lvl4pPr>
            <a:lvl5pPr marL="2057400" indent="-228600">
              <a:buFont typeface="Courier New" panose="02070309020205020404" pitchFamily="49" charset="0"/>
              <a:buChar char="o"/>
              <a:defRPr>
                <a:solidFill>
                  <a:schemeClr val="tx1">
                    <a:lumMod val="65000"/>
                    <a:lumOff val="35000"/>
                  </a:schemeClr>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10" name="Titre 1"/>
          <p:cNvSpPr txBox="1">
            <a:spLocks/>
          </p:cNvSpPr>
          <p:nvPr userDrawn="1"/>
        </p:nvSpPr>
        <p:spPr>
          <a:xfrm>
            <a:off x="457200" y="432000"/>
            <a:ext cx="8229600" cy="648072"/>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a:solidFill>
                  <a:schemeClr val="accent5"/>
                </a:solidFill>
                <a:latin typeface="+mj-lt"/>
                <a:ea typeface="+mj-ea"/>
                <a:cs typeface="+mj-cs"/>
              </a:defRPr>
            </a:lvl1pPr>
          </a:lstStyle>
          <a:p>
            <a:r>
              <a:rPr lang="en-US" sz="4000" kern="1200" dirty="0" smtClean="0">
                <a:solidFill>
                  <a:schemeClr val="tx2"/>
                </a:solidFill>
                <a:latin typeface="+mj-lt"/>
                <a:ea typeface="+mj-ea"/>
                <a:cs typeface="+mj-cs"/>
              </a:rPr>
              <a:t>Click to edit title style</a:t>
            </a:r>
            <a:endParaRPr lang="fr-FR" sz="4000" kern="1200" dirty="0">
              <a:solidFill>
                <a:schemeClr val="tx2"/>
              </a:solidFill>
              <a:latin typeface="+mj-lt"/>
              <a:ea typeface="+mj-ea"/>
              <a:cs typeface="+mj-cs"/>
            </a:endParaRPr>
          </a:p>
        </p:txBody>
      </p:sp>
      <p:sp>
        <p:nvSpPr>
          <p:cNvPr id="11" name="Espace réservé du texte 2"/>
          <p:cNvSpPr txBox="1">
            <a:spLocks/>
          </p:cNvSpPr>
          <p:nvPr userDrawn="1"/>
        </p:nvSpPr>
        <p:spPr>
          <a:xfrm>
            <a:off x="7236296" y="6528636"/>
            <a:ext cx="1800225" cy="284740"/>
          </a:xfrm>
          <a:prstGeom prst="rect">
            <a:avLst/>
          </a:prstGeom>
        </p:spPr>
        <p:txBody>
          <a:bodyPr/>
          <a:lstStyle>
            <a:lvl1pPr marL="0" indent="0" algn="r"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fld id="{8F4756C1-1FC7-4D71-B0D7-8887FC1017FC}" type="slidenum">
              <a:rPr lang="en-GB" smtClean="0"/>
              <a:pPr/>
              <a:t>‹N›</a:t>
            </a:fld>
            <a:endParaRPr lang="en-GB" dirty="0"/>
          </a:p>
        </p:txBody>
      </p:sp>
    </p:spTree>
    <p:extLst>
      <p:ext uri="{BB962C8B-B14F-4D97-AF65-F5344CB8AC3E}">
        <p14:creationId xmlns:p14="http://schemas.microsoft.com/office/powerpoint/2010/main" val="2203932232"/>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BLOCK page Blue">
    <p:spTree>
      <p:nvGrpSpPr>
        <p:cNvPr id="1" name=""/>
        <p:cNvGrpSpPr/>
        <p:nvPr/>
      </p:nvGrpSpPr>
      <p:grpSpPr>
        <a:xfrm>
          <a:off x="0" y="0"/>
          <a:ext cx="0" cy="0"/>
          <a:chOff x="0" y="0"/>
          <a:chExt cx="0" cy="0"/>
        </a:xfrm>
      </p:grpSpPr>
      <p:sp>
        <p:nvSpPr>
          <p:cNvPr id="2" name="Rectangle 1"/>
          <p:cNvSpPr/>
          <p:nvPr userDrawn="1"/>
        </p:nvSpPr>
        <p:spPr>
          <a:xfrm>
            <a:off x="0" y="1556792"/>
            <a:ext cx="9144000" cy="5256584"/>
          </a:xfrm>
          <a:prstGeom prst="rect">
            <a:avLst/>
          </a:prstGeom>
          <a:solidFill>
            <a:srgbClr val="1CB8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 </a:t>
            </a:r>
            <a:endParaRPr lang="en-GB" dirty="0"/>
          </a:p>
        </p:txBody>
      </p:sp>
      <p:sp>
        <p:nvSpPr>
          <p:cNvPr id="3" name="Titre 1"/>
          <p:cNvSpPr>
            <a:spLocks noGrp="1"/>
          </p:cNvSpPr>
          <p:nvPr>
            <p:ph type="title" hasCustomPrompt="1"/>
          </p:nvPr>
        </p:nvSpPr>
        <p:spPr>
          <a:xfrm>
            <a:off x="755575" y="1844824"/>
            <a:ext cx="7776865" cy="864096"/>
          </a:xfrm>
          <a:prstGeom prst="rect">
            <a:avLst/>
          </a:prstGeom>
        </p:spPr>
        <p:txBody>
          <a:bodyPr anchor="t">
            <a:normAutofit/>
          </a:bodyPr>
          <a:lstStyle>
            <a:lvl1pPr algn="ctr">
              <a:defRPr sz="2800" b="0" cap="none" baseline="0">
                <a:solidFill>
                  <a:schemeClr val="bg1"/>
                </a:solidFill>
              </a:defRPr>
            </a:lvl1pPr>
          </a:lstStyle>
          <a:p>
            <a:r>
              <a:rPr lang="en-US" dirty="0" smtClean="0"/>
              <a:t>Click to edit title style</a:t>
            </a:r>
            <a:endParaRPr lang="fr-FR" dirty="0"/>
          </a:p>
        </p:txBody>
      </p:sp>
      <p:sp>
        <p:nvSpPr>
          <p:cNvPr id="4" name="Espace réservé du contenu 2"/>
          <p:cNvSpPr>
            <a:spLocks noGrp="1"/>
          </p:cNvSpPr>
          <p:nvPr>
            <p:ph idx="1"/>
          </p:nvPr>
        </p:nvSpPr>
        <p:spPr>
          <a:xfrm>
            <a:off x="755576" y="2852935"/>
            <a:ext cx="7776864" cy="3024337"/>
          </a:xfrm>
          <a:prstGeom prst="rect">
            <a:avLst/>
          </a:prstGeom>
        </p:spPr>
        <p:txBody>
          <a:bodyPr/>
          <a:lstStyle>
            <a:lvl1pPr marL="0" indent="0">
              <a:buNone/>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marL="2057400" indent="-228600">
              <a:buFont typeface="Courier New" panose="02070309020205020404" pitchFamily="49" charset="0"/>
              <a:buChar char="o"/>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5" name="Titre 1"/>
          <p:cNvSpPr txBox="1">
            <a:spLocks/>
          </p:cNvSpPr>
          <p:nvPr userDrawn="1"/>
        </p:nvSpPr>
        <p:spPr>
          <a:xfrm>
            <a:off x="457200" y="432000"/>
            <a:ext cx="8229600" cy="648072"/>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a:solidFill>
                  <a:schemeClr val="accent5"/>
                </a:solidFill>
                <a:latin typeface="+mj-lt"/>
                <a:ea typeface="+mj-ea"/>
                <a:cs typeface="+mj-cs"/>
              </a:defRPr>
            </a:lvl1pPr>
          </a:lstStyle>
          <a:p>
            <a:pPr marL="0" algn="l" defTabSz="914400" rtl="0" eaLnBrk="1" latinLnBrk="0" hangingPunct="1">
              <a:spcBef>
                <a:spcPct val="0"/>
              </a:spcBef>
              <a:buNone/>
            </a:pPr>
            <a:r>
              <a:rPr lang="en-US" sz="4000" kern="1200" dirty="0" smtClean="0">
                <a:solidFill>
                  <a:schemeClr val="tx2"/>
                </a:solidFill>
                <a:latin typeface="+mj-lt"/>
                <a:ea typeface="+mj-ea"/>
                <a:cs typeface="+mj-cs"/>
              </a:rPr>
              <a:t>Click to edit title style</a:t>
            </a:r>
            <a:endParaRPr lang="fr-FR" sz="4000" kern="1200" dirty="0">
              <a:solidFill>
                <a:schemeClr val="tx2"/>
              </a:solidFill>
              <a:latin typeface="+mj-lt"/>
              <a:ea typeface="+mj-ea"/>
              <a:cs typeface="+mj-cs"/>
            </a:endParaRPr>
          </a:p>
        </p:txBody>
      </p:sp>
      <p:sp>
        <p:nvSpPr>
          <p:cNvPr id="6" name="Espace réservé du texte 2"/>
          <p:cNvSpPr txBox="1">
            <a:spLocks/>
          </p:cNvSpPr>
          <p:nvPr userDrawn="1"/>
        </p:nvSpPr>
        <p:spPr>
          <a:xfrm>
            <a:off x="7236296" y="6528636"/>
            <a:ext cx="1800225" cy="284740"/>
          </a:xfrm>
          <a:prstGeom prst="rect">
            <a:avLst/>
          </a:prstGeom>
        </p:spPr>
        <p:txBody>
          <a:bodyPr/>
          <a:lstStyle>
            <a:lvl1pPr marL="0" indent="0" algn="r"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fld id="{8F4756C1-1FC7-4D71-B0D7-8887FC1017FC}" type="slidenum">
              <a:rPr lang="en-GB" smtClean="0"/>
              <a:pPr/>
              <a:t>‹N›</a:t>
            </a:fld>
            <a:endParaRPr lang="en-GB" dirty="0"/>
          </a:p>
        </p:txBody>
      </p:sp>
    </p:spTree>
    <p:extLst>
      <p:ext uri="{BB962C8B-B14F-4D97-AF65-F5344CB8AC3E}">
        <p14:creationId xmlns:p14="http://schemas.microsoft.com/office/powerpoint/2010/main" val="1693453168"/>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OCK page Light grren">
    <p:spTree>
      <p:nvGrpSpPr>
        <p:cNvPr id="1" name=""/>
        <p:cNvGrpSpPr/>
        <p:nvPr/>
      </p:nvGrpSpPr>
      <p:grpSpPr>
        <a:xfrm>
          <a:off x="0" y="0"/>
          <a:ext cx="0" cy="0"/>
          <a:chOff x="0" y="0"/>
          <a:chExt cx="0" cy="0"/>
        </a:xfrm>
      </p:grpSpPr>
      <p:sp>
        <p:nvSpPr>
          <p:cNvPr id="2" name="Rectangle 1"/>
          <p:cNvSpPr/>
          <p:nvPr userDrawn="1"/>
        </p:nvSpPr>
        <p:spPr>
          <a:xfrm>
            <a:off x="0" y="1556792"/>
            <a:ext cx="9144000" cy="52565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 </a:t>
            </a:r>
            <a:endParaRPr lang="en-GB" dirty="0"/>
          </a:p>
        </p:txBody>
      </p:sp>
      <p:sp>
        <p:nvSpPr>
          <p:cNvPr id="3" name="Titre 1"/>
          <p:cNvSpPr>
            <a:spLocks noGrp="1"/>
          </p:cNvSpPr>
          <p:nvPr>
            <p:ph type="title" hasCustomPrompt="1"/>
          </p:nvPr>
        </p:nvSpPr>
        <p:spPr>
          <a:xfrm>
            <a:off x="755575" y="1844824"/>
            <a:ext cx="7776865" cy="864096"/>
          </a:xfrm>
          <a:prstGeom prst="rect">
            <a:avLst/>
          </a:prstGeom>
        </p:spPr>
        <p:txBody>
          <a:bodyPr anchor="t">
            <a:normAutofit/>
          </a:bodyPr>
          <a:lstStyle>
            <a:lvl1pPr algn="ctr">
              <a:defRPr sz="2800" b="0" cap="none" baseline="0">
                <a:solidFill>
                  <a:schemeClr val="bg1"/>
                </a:solidFill>
              </a:defRPr>
            </a:lvl1pPr>
          </a:lstStyle>
          <a:p>
            <a:r>
              <a:rPr lang="en-US" dirty="0" smtClean="0"/>
              <a:t>Click to edit title style</a:t>
            </a:r>
            <a:endParaRPr lang="fr-FR" dirty="0"/>
          </a:p>
        </p:txBody>
      </p:sp>
      <p:sp>
        <p:nvSpPr>
          <p:cNvPr id="4" name="Espace réservé du contenu 2"/>
          <p:cNvSpPr>
            <a:spLocks noGrp="1"/>
          </p:cNvSpPr>
          <p:nvPr>
            <p:ph idx="1"/>
          </p:nvPr>
        </p:nvSpPr>
        <p:spPr>
          <a:xfrm>
            <a:off x="755576" y="2852935"/>
            <a:ext cx="7776864" cy="3024337"/>
          </a:xfrm>
          <a:prstGeom prst="rect">
            <a:avLst/>
          </a:prstGeom>
        </p:spPr>
        <p:txBody>
          <a:bodyPr/>
          <a:lstStyle>
            <a:lvl1pPr marL="0" indent="0">
              <a:buNone/>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marL="2057400" indent="-228600">
              <a:buFont typeface="Courier New" panose="02070309020205020404" pitchFamily="49" charset="0"/>
              <a:buChar char="o"/>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5" name="Titre 1"/>
          <p:cNvSpPr txBox="1">
            <a:spLocks/>
          </p:cNvSpPr>
          <p:nvPr userDrawn="1"/>
        </p:nvSpPr>
        <p:spPr>
          <a:xfrm>
            <a:off x="457200" y="432000"/>
            <a:ext cx="8229600" cy="648072"/>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a:solidFill>
                  <a:schemeClr val="accent5"/>
                </a:solidFill>
                <a:latin typeface="+mj-lt"/>
                <a:ea typeface="+mj-ea"/>
                <a:cs typeface="+mj-cs"/>
              </a:defRPr>
            </a:lvl1pPr>
          </a:lstStyle>
          <a:p>
            <a:r>
              <a:rPr lang="en-US" sz="4000" kern="1200" dirty="0" smtClean="0">
                <a:solidFill>
                  <a:schemeClr val="tx2"/>
                </a:solidFill>
                <a:latin typeface="+mj-lt"/>
                <a:ea typeface="+mj-ea"/>
                <a:cs typeface="+mj-cs"/>
              </a:rPr>
              <a:t>Click to edit title style</a:t>
            </a:r>
            <a:endParaRPr lang="fr-FR" sz="4000" kern="1200" dirty="0">
              <a:solidFill>
                <a:schemeClr val="tx2"/>
              </a:solidFill>
              <a:latin typeface="+mj-lt"/>
              <a:ea typeface="+mj-ea"/>
              <a:cs typeface="+mj-cs"/>
            </a:endParaRPr>
          </a:p>
        </p:txBody>
      </p:sp>
      <p:sp>
        <p:nvSpPr>
          <p:cNvPr id="6" name="Espace réservé du texte 2"/>
          <p:cNvSpPr txBox="1">
            <a:spLocks/>
          </p:cNvSpPr>
          <p:nvPr userDrawn="1"/>
        </p:nvSpPr>
        <p:spPr>
          <a:xfrm>
            <a:off x="7236296" y="6528636"/>
            <a:ext cx="1800225" cy="284740"/>
          </a:xfrm>
          <a:prstGeom prst="rect">
            <a:avLst/>
          </a:prstGeom>
        </p:spPr>
        <p:txBody>
          <a:bodyPr/>
          <a:lstStyle>
            <a:lvl1pPr marL="0" indent="0" algn="r"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fld id="{8F4756C1-1FC7-4D71-B0D7-8887FC1017FC}" type="slidenum">
              <a:rPr lang="en-GB" smtClean="0"/>
              <a:pPr/>
              <a:t>‹N›</a:t>
            </a:fld>
            <a:endParaRPr lang="en-GB" dirty="0"/>
          </a:p>
        </p:txBody>
      </p:sp>
    </p:spTree>
    <p:extLst>
      <p:ext uri="{BB962C8B-B14F-4D97-AF65-F5344CB8AC3E}">
        <p14:creationId xmlns:p14="http://schemas.microsoft.com/office/powerpoint/2010/main" val="426135610"/>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OCK page Dark grren">
    <p:spTree>
      <p:nvGrpSpPr>
        <p:cNvPr id="1" name=""/>
        <p:cNvGrpSpPr/>
        <p:nvPr/>
      </p:nvGrpSpPr>
      <p:grpSpPr>
        <a:xfrm>
          <a:off x="0" y="0"/>
          <a:ext cx="0" cy="0"/>
          <a:chOff x="0" y="0"/>
          <a:chExt cx="0" cy="0"/>
        </a:xfrm>
      </p:grpSpPr>
      <p:sp>
        <p:nvSpPr>
          <p:cNvPr id="2" name="Rectangle 1"/>
          <p:cNvSpPr/>
          <p:nvPr userDrawn="1"/>
        </p:nvSpPr>
        <p:spPr>
          <a:xfrm>
            <a:off x="0" y="1556792"/>
            <a:ext cx="9144000" cy="5256584"/>
          </a:xfrm>
          <a:prstGeom prst="rect">
            <a:avLst/>
          </a:prstGeom>
          <a:solidFill>
            <a:srgbClr val="1599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 </a:t>
            </a:r>
            <a:endParaRPr lang="en-GB" dirty="0"/>
          </a:p>
        </p:txBody>
      </p:sp>
      <p:sp>
        <p:nvSpPr>
          <p:cNvPr id="3" name="Titre 1"/>
          <p:cNvSpPr>
            <a:spLocks noGrp="1"/>
          </p:cNvSpPr>
          <p:nvPr>
            <p:ph type="title" hasCustomPrompt="1"/>
          </p:nvPr>
        </p:nvSpPr>
        <p:spPr>
          <a:xfrm>
            <a:off x="755575" y="1844824"/>
            <a:ext cx="7776865" cy="864096"/>
          </a:xfrm>
          <a:prstGeom prst="rect">
            <a:avLst/>
          </a:prstGeom>
        </p:spPr>
        <p:txBody>
          <a:bodyPr anchor="t">
            <a:normAutofit/>
          </a:bodyPr>
          <a:lstStyle>
            <a:lvl1pPr algn="ctr">
              <a:defRPr sz="2800" b="0" cap="none" baseline="0">
                <a:solidFill>
                  <a:schemeClr val="bg1"/>
                </a:solidFill>
              </a:defRPr>
            </a:lvl1pPr>
          </a:lstStyle>
          <a:p>
            <a:r>
              <a:rPr lang="en-US" dirty="0" smtClean="0"/>
              <a:t>Click to edit title style</a:t>
            </a:r>
            <a:endParaRPr lang="fr-FR" dirty="0"/>
          </a:p>
        </p:txBody>
      </p:sp>
      <p:sp>
        <p:nvSpPr>
          <p:cNvPr id="4" name="Espace réservé du contenu 2"/>
          <p:cNvSpPr>
            <a:spLocks noGrp="1"/>
          </p:cNvSpPr>
          <p:nvPr>
            <p:ph idx="1"/>
          </p:nvPr>
        </p:nvSpPr>
        <p:spPr>
          <a:xfrm>
            <a:off x="755576" y="2852935"/>
            <a:ext cx="7776864" cy="3024337"/>
          </a:xfrm>
          <a:prstGeom prst="rect">
            <a:avLst/>
          </a:prstGeom>
        </p:spPr>
        <p:txBody>
          <a:bodyPr/>
          <a:lstStyle>
            <a:lvl1pPr marL="0" indent="0">
              <a:buNone/>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marL="2057400" indent="-228600">
              <a:buFont typeface="Courier New" panose="02070309020205020404" pitchFamily="49" charset="0"/>
              <a:buChar char="o"/>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5" name="Titre 1"/>
          <p:cNvSpPr txBox="1">
            <a:spLocks/>
          </p:cNvSpPr>
          <p:nvPr userDrawn="1"/>
        </p:nvSpPr>
        <p:spPr>
          <a:xfrm>
            <a:off x="457200" y="432000"/>
            <a:ext cx="8229600" cy="648072"/>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a:solidFill>
                  <a:schemeClr val="accent5"/>
                </a:solidFill>
                <a:latin typeface="+mj-lt"/>
                <a:ea typeface="+mj-ea"/>
                <a:cs typeface="+mj-cs"/>
              </a:defRPr>
            </a:lvl1pPr>
          </a:lstStyle>
          <a:p>
            <a:r>
              <a:rPr lang="en-US" sz="4000" kern="1200" dirty="0" smtClean="0">
                <a:solidFill>
                  <a:schemeClr val="tx2"/>
                </a:solidFill>
                <a:latin typeface="+mj-lt"/>
                <a:ea typeface="+mj-ea"/>
                <a:cs typeface="+mj-cs"/>
              </a:rPr>
              <a:t>Click to edit title style</a:t>
            </a:r>
            <a:endParaRPr lang="fr-FR" sz="4000" kern="1200" dirty="0">
              <a:solidFill>
                <a:schemeClr val="tx2"/>
              </a:solidFill>
              <a:latin typeface="+mj-lt"/>
              <a:ea typeface="+mj-ea"/>
              <a:cs typeface="+mj-cs"/>
            </a:endParaRPr>
          </a:p>
        </p:txBody>
      </p:sp>
      <p:sp>
        <p:nvSpPr>
          <p:cNvPr id="6" name="Espace réservé du texte 2"/>
          <p:cNvSpPr txBox="1">
            <a:spLocks/>
          </p:cNvSpPr>
          <p:nvPr userDrawn="1"/>
        </p:nvSpPr>
        <p:spPr>
          <a:xfrm>
            <a:off x="7236296" y="6528636"/>
            <a:ext cx="1800225" cy="284740"/>
          </a:xfrm>
          <a:prstGeom prst="rect">
            <a:avLst/>
          </a:prstGeom>
        </p:spPr>
        <p:txBody>
          <a:bodyPr/>
          <a:lstStyle>
            <a:lvl1pPr marL="0" indent="0" algn="r"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fld id="{8F4756C1-1FC7-4D71-B0D7-8887FC1017FC}" type="slidenum">
              <a:rPr lang="en-GB" smtClean="0"/>
              <a:pPr/>
              <a:t>‹N›</a:t>
            </a:fld>
            <a:endParaRPr lang="en-GB" dirty="0"/>
          </a:p>
        </p:txBody>
      </p:sp>
    </p:spTree>
    <p:extLst>
      <p:ext uri="{BB962C8B-B14F-4D97-AF65-F5344CB8AC3E}">
        <p14:creationId xmlns:p14="http://schemas.microsoft.com/office/powerpoint/2010/main" val="291327911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ASIC title pag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3501008"/>
            <a:ext cx="7772400" cy="794519"/>
          </a:xfrm>
          <a:prstGeom prst="rect">
            <a:avLst/>
          </a:prstGeom>
        </p:spPr>
        <p:txBody>
          <a:bodyPr>
            <a:normAutofit/>
          </a:bodyPr>
          <a:lstStyle>
            <a:lvl1pPr>
              <a:defRPr sz="4400">
                <a:solidFill>
                  <a:schemeClr val="tx2"/>
                </a:solidFill>
              </a:defRPr>
            </a:lvl1pPr>
          </a:lstStyle>
          <a:p>
            <a:r>
              <a:rPr lang="es-ES" smtClean="0"/>
              <a:t>Haga clic para modificar el estilo de título del patrón</a:t>
            </a:r>
            <a:endParaRPr lang="en-GB" dirty="0"/>
          </a:p>
        </p:txBody>
      </p:sp>
      <p:pic>
        <p:nvPicPr>
          <p:cNvPr id="6" name="5 Imagen"/>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248472" y="332656"/>
            <a:ext cx="4572000" cy="3267294"/>
          </a:xfrm>
          <a:prstGeom prst="rect">
            <a:avLst/>
          </a:prstGeom>
        </p:spPr>
      </p:pic>
    </p:spTree>
    <p:extLst>
      <p:ext uri="{BB962C8B-B14F-4D97-AF65-F5344CB8AC3E}">
        <p14:creationId xmlns:p14="http://schemas.microsoft.com/office/powerpoint/2010/main" val="363579486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E89CCE83-F3A4-4DF4-929C-D2AE63EB44B8}" type="datetimeFigureOut">
              <a:rPr lang="es-ES" smtClean="0"/>
              <a:t>09/06/2021</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70C497CE-0CF8-45FD-81B8-F779230BEC61}" type="slidenum">
              <a:rPr lang="es-ES" smtClean="0"/>
              <a:t>‹N›</a:t>
            </a:fld>
            <a:endParaRPr lang="es-ES"/>
          </a:p>
        </p:txBody>
      </p:sp>
    </p:spTree>
    <p:extLst>
      <p:ext uri="{BB962C8B-B14F-4D97-AF65-F5344CB8AC3E}">
        <p14:creationId xmlns:p14="http://schemas.microsoft.com/office/powerpoint/2010/main" val="14454849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E89CCE83-F3A4-4DF4-929C-D2AE63EB44B8}" type="datetimeFigureOut">
              <a:rPr lang="es-ES" smtClean="0"/>
              <a:t>09/06/2021</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70C497CE-0CF8-45FD-81B8-F779230BEC61}" type="slidenum">
              <a:rPr lang="es-ES" smtClean="0"/>
              <a:t>‹N›</a:t>
            </a:fld>
            <a:endParaRPr lang="es-ES"/>
          </a:p>
        </p:txBody>
      </p:sp>
    </p:spTree>
    <p:extLst>
      <p:ext uri="{BB962C8B-B14F-4D97-AF65-F5344CB8AC3E}">
        <p14:creationId xmlns:p14="http://schemas.microsoft.com/office/powerpoint/2010/main" val="385876142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E89CCE83-F3A4-4DF4-929C-D2AE63EB44B8}" type="datetimeFigureOut">
              <a:rPr lang="es-ES" smtClean="0"/>
              <a:t>09/06/2021</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70C497CE-0CF8-45FD-81B8-F779230BEC61}" type="slidenum">
              <a:rPr lang="es-ES" smtClean="0"/>
              <a:t>‹N›</a:t>
            </a:fld>
            <a:endParaRPr lang="es-ES"/>
          </a:p>
        </p:txBody>
      </p:sp>
    </p:spTree>
    <p:extLst>
      <p:ext uri="{BB962C8B-B14F-4D97-AF65-F5344CB8AC3E}">
        <p14:creationId xmlns:p14="http://schemas.microsoft.com/office/powerpoint/2010/main" val="35384613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E89CCE83-F3A4-4DF4-929C-D2AE63EB44B8}" type="datetimeFigureOut">
              <a:rPr lang="es-ES" smtClean="0"/>
              <a:t>09/06/2021</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70C497CE-0CF8-45FD-81B8-F779230BEC61}" type="slidenum">
              <a:rPr lang="es-ES" smtClean="0"/>
              <a:t>‹N›</a:t>
            </a:fld>
            <a:endParaRPr lang="es-ES"/>
          </a:p>
        </p:txBody>
      </p:sp>
    </p:spTree>
    <p:extLst>
      <p:ext uri="{BB962C8B-B14F-4D97-AF65-F5344CB8AC3E}">
        <p14:creationId xmlns:p14="http://schemas.microsoft.com/office/powerpoint/2010/main" val="17922220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E89CCE83-F3A4-4DF4-929C-D2AE63EB44B8}" type="datetimeFigureOut">
              <a:rPr lang="es-ES" smtClean="0"/>
              <a:t>09/06/2021</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70C497CE-0CF8-45FD-81B8-F779230BEC61}" type="slidenum">
              <a:rPr lang="es-ES" smtClean="0"/>
              <a:t>‹N›</a:t>
            </a:fld>
            <a:endParaRPr lang="es-ES"/>
          </a:p>
        </p:txBody>
      </p:sp>
    </p:spTree>
    <p:extLst>
      <p:ext uri="{BB962C8B-B14F-4D97-AF65-F5344CB8AC3E}">
        <p14:creationId xmlns:p14="http://schemas.microsoft.com/office/powerpoint/2010/main" val="327496399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theme" Target="../theme/theme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29.xml"/><Relationship Id="rId1" Type="http://schemas.openxmlformats.org/officeDocument/2006/relationships/slideLayout" Target="../slideLayouts/slideLayout28.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8.jpeg"/><Relationship Id="rId5" Type="http://schemas.openxmlformats.org/officeDocument/2006/relationships/theme" Target="../theme/theme5.xml"/><Relationship Id="rId4"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12" name="Tableau 11"/>
          <p:cNvGraphicFramePr>
            <a:graphicFrameLocks noGrp="1"/>
          </p:cNvGraphicFramePr>
          <p:nvPr>
            <p:extLst>
              <p:ext uri="{D42A27DB-BD31-4B8C-83A1-F6EECF244321}">
                <p14:modId xmlns:p14="http://schemas.microsoft.com/office/powerpoint/2010/main" val="603964473"/>
              </p:ext>
            </p:extLst>
          </p:nvPr>
        </p:nvGraphicFramePr>
        <p:xfrm>
          <a:off x="0" y="6807656"/>
          <a:ext cx="9144000" cy="365760"/>
        </p:xfrm>
        <a:graphic>
          <a:graphicData uri="http://schemas.openxmlformats.org/drawingml/2006/table">
            <a:tbl>
              <a:tblPr firstRow="1" bandRow="1">
                <a:tableStyleId>{5C22544A-7EE6-4342-B048-85BDC9FD1C3A}</a:tableStyleId>
              </a:tblPr>
              <a:tblGrid>
                <a:gridCol w="2286000">
                  <a:extLst>
                    <a:ext uri="{9D8B030D-6E8A-4147-A177-3AD203B41FA5}">
                      <a16:colId xmlns:a16="http://schemas.microsoft.com/office/drawing/2014/main" val="20000"/>
                    </a:ext>
                  </a:extLst>
                </a:gridCol>
                <a:gridCol w="2286000">
                  <a:extLst>
                    <a:ext uri="{9D8B030D-6E8A-4147-A177-3AD203B41FA5}">
                      <a16:colId xmlns:a16="http://schemas.microsoft.com/office/drawing/2014/main" val="20001"/>
                    </a:ext>
                  </a:extLst>
                </a:gridCol>
                <a:gridCol w="2286000">
                  <a:extLst>
                    <a:ext uri="{9D8B030D-6E8A-4147-A177-3AD203B41FA5}">
                      <a16:colId xmlns:a16="http://schemas.microsoft.com/office/drawing/2014/main" val="20002"/>
                    </a:ext>
                  </a:extLst>
                </a:gridCol>
                <a:gridCol w="2286000">
                  <a:extLst>
                    <a:ext uri="{9D8B030D-6E8A-4147-A177-3AD203B41FA5}">
                      <a16:colId xmlns:a16="http://schemas.microsoft.com/office/drawing/2014/main" val="20003"/>
                    </a:ext>
                  </a:extLst>
                </a:gridCol>
              </a:tblGrid>
              <a:tr h="154816">
                <a:tc>
                  <a:txBody>
                    <a:bodyPr/>
                    <a:lstStyle/>
                    <a:p>
                      <a:endParaRPr lang="en-GB" sz="800" dirty="0">
                        <a:ln w="3175">
                          <a:solidFill>
                            <a:schemeClr val="accent1"/>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n w="3175">
                          <a:solidFill>
                            <a:schemeClr val="accent4"/>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CB8CF"/>
                    </a:solidFill>
                  </a:tcPr>
                </a:tc>
                <a:tc>
                  <a:txBody>
                    <a:bodyPr/>
                    <a:lstStyle/>
                    <a:p>
                      <a:endParaRPr lang="en-GB" dirty="0">
                        <a:ln w="3175">
                          <a:solidFill>
                            <a:schemeClr val="accent3"/>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59961"/>
                    </a:solidFill>
                  </a:tcPr>
                </a:tc>
                <a:tc>
                  <a:txBody>
                    <a:bodyPr/>
                    <a:lstStyle/>
                    <a:p>
                      <a:endParaRPr lang="en-GB" dirty="0">
                        <a:ln w="3175">
                          <a:solidFill>
                            <a:schemeClr val="accent2"/>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0000"/>
                  </a:ext>
                </a:extLst>
              </a:tr>
            </a:tbl>
          </a:graphicData>
        </a:graphic>
      </p:graphicFrame>
      <p:pic>
        <p:nvPicPr>
          <p:cNvPr id="7" name="Imag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33994" y="1093028"/>
            <a:ext cx="6153683" cy="5648338"/>
          </a:xfrm>
          <a:prstGeom prst="rect">
            <a:avLst/>
          </a:prstGeom>
        </p:spPr>
      </p:pic>
    </p:spTree>
    <p:extLst>
      <p:ext uri="{BB962C8B-B14F-4D97-AF65-F5344CB8AC3E}">
        <p14:creationId xmlns:p14="http://schemas.microsoft.com/office/powerpoint/2010/main" val="2631177957"/>
      </p:ext>
    </p:extLst>
  </p:cSld>
  <p:clrMap bg1="lt1" tx1="dk1" bg2="lt2" tx2="dk2" accent1="accent1" accent2="accent2" accent3="accent3" accent4="accent4" accent5="accent5" accent6="accent6" hlink="hlink" folHlink="folHlink"/>
  <p:sldLayoutIdLst>
    <p:sldLayoutId id="2147483660" r:id="rId1"/>
    <p:sldLayoutId id="2147483685" r:id="rId2"/>
    <p:sldLayoutId id="2147483694" r:id="rId3"/>
    <p:sldLayoutId id="2147483683" r:id="rId4"/>
  </p:sldLayoutIdLst>
  <p:timing>
    <p:tnLst>
      <p:par>
        <p:cTn id="1" dur="indefinite" restart="never" nodeType="tmRoot"/>
      </p:par>
    </p:tnLst>
  </p:timing>
  <p:hf hdr="0" ftr="0" dt="0"/>
  <p:txStyles>
    <p:titleStyle>
      <a:lvl1pPr algn="ctr" defTabSz="914400" rtl="0" eaLnBrk="1" latinLnBrk="0" hangingPunct="1">
        <a:spcBef>
          <a:spcPct val="0"/>
        </a:spcBef>
        <a:buNone/>
        <a:defRPr sz="4000" kern="1200">
          <a:solidFill>
            <a:schemeClr val="tx2"/>
          </a:solidFill>
          <a:latin typeface="+mj-lt"/>
          <a:ea typeface="+mj-ea"/>
          <a:cs typeface="+mj-cs"/>
        </a:defRPr>
      </a:lvl1pPr>
    </p:titleStyle>
    <p:bodyStyle>
      <a:lvl1pPr marL="0" indent="0" algn="l" defTabSz="914400" rtl="0" eaLnBrk="1" latinLnBrk="0" hangingPunct="1">
        <a:spcBef>
          <a:spcPct val="20000"/>
        </a:spcBef>
        <a:buFont typeface="Arial" panose="020B0604020202020204" pitchFamily="34" charset="0"/>
        <a:buNone/>
        <a:defRPr sz="2400" b="1" kern="1200">
          <a:solidFill>
            <a:schemeClr val="tx2"/>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9CCE83-F3A4-4DF4-929C-D2AE63EB44B8}" type="datetimeFigureOut">
              <a:rPr lang="es-ES" smtClean="0"/>
              <a:t>09/06/2021</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C497CE-0CF8-45FD-81B8-F779230BEC61}" type="slidenum">
              <a:rPr lang="es-ES" smtClean="0"/>
              <a:t>‹N›</a:t>
            </a:fld>
            <a:endParaRPr lang="es-ES"/>
          </a:p>
        </p:txBody>
      </p:sp>
    </p:spTree>
    <p:extLst>
      <p:ext uri="{BB962C8B-B14F-4D97-AF65-F5344CB8AC3E}">
        <p14:creationId xmlns:p14="http://schemas.microsoft.com/office/powerpoint/2010/main" val="2106405123"/>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a:xfrm>
            <a:off x="457200" y="1368000"/>
            <a:ext cx="8229600" cy="4525963"/>
          </a:xfrm>
          <a:prstGeom prst="rect">
            <a:avLst/>
          </a:prstGeom>
        </p:spPr>
        <p:txBody>
          <a:bodyPr vert="horz" lIns="91440" tIns="45720" rIns="91440" bIns="45720" rtlCol="0">
            <a:normAutofit/>
          </a:bodyPr>
          <a:lstStyle/>
          <a:p>
            <a:pPr lvl="0"/>
            <a:r>
              <a:rPr lang="fr-FR" dirty="0" smtClean="0"/>
              <a:t>Edit </a:t>
            </a:r>
            <a:r>
              <a:rPr lang="fr-FR" dirty="0" err="1" smtClean="0"/>
              <a:t>text</a:t>
            </a:r>
            <a:r>
              <a:rPr lang="fr-FR" dirty="0" smtClean="0"/>
              <a:t> styles</a:t>
            </a:r>
          </a:p>
          <a:p>
            <a:pPr lvl="1"/>
            <a:r>
              <a:rPr lang="fr-FR" dirty="0" smtClean="0"/>
              <a:t>Second </a:t>
            </a:r>
            <a:r>
              <a:rPr lang="fr-FR" dirty="0" err="1" smtClean="0"/>
              <a:t>level</a:t>
            </a:r>
            <a:endParaRPr lang="fr-FR" dirty="0" smtClean="0"/>
          </a:p>
          <a:p>
            <a:pPr lvl="2"/>
            <a:r>
              <a:rPr lang="fr-FR" dirty="0" err="1" smtClean="0"/>
              <a:t>Third</a:t>
            </a:r>
            <a:r>
              <a:rPr lang="fr-FR" dirty="0" smtClean="0"/>
              <a:t> </a:t>
            </a:r>
            <a:r>
              <a:rPr lang="fr-FR" dirty="0" err="1" smtClean="0"/>
              <a:t>level</a:t>
            </a:r>
            <a:endParaRPr lang="fr-FR" dirty="0" smtClean="0"/>
          </a:p>
          <a:p>
            <a:pPr lvl="3"/>
            <a:r>
              <a:rPr lang="fr-FR" dirty="0" err="1" smtClean="0"/>
              <a:t>Fourth</a:t>
            </a:r>
            <a:r>
              <a:rPr lang="fr-FR" dirty="0" smtClean="0"/>
              <a:t> </a:t>
            </a:r>
            <a:r>
              <a:rPr lang="fr-FR" dirty="0" err="1" smtClean="0"/>
              <a:t>level</a:t>
            </a:r>
            <a:endParaRPr lang="fr-FR" dirty="0" smtClean="0"/>
          </a:p>
        </p:txBody>
      </p:sp>
      <p:graphicFrame>
        <p:nvGraphicFramePr>
          <p:cNvPr id="9" name="Tableau 8"/>
          <p:cNvGraphicFramePr>
            <a:graphicFrameLocks noGrp="1"/>
          </p:cNvGraphicFramePr>
          <p:nvPr>
            <p:extLst>
              <p:ext uri="{D42A27DB-BD31-4B8C-83A1-F6EECF244321}">
                <p14:modId xmlns:p14="http://schemas.microsoft.com/office/powerpoint/2010/main" val="662699871"/>
              </p:ext>
            </p:extLst>
          </p:nvPr>
        </p:nvGraphicFramePr>
        <p:xfrm>
          <a:off x="0" y="6807656"/>
          <a:ext cx="9144000" cy="365760"/>
        </p:xfrm>
        <a:graphic>
          <a:graphicData uri="http://schemas.openxmlformats.org/drawingml/2006/table">
            <a:tbl>
              <a:tblPr firstRow="1" bandRow="1">
                <a:tableStyleId>{5C22544A-7EE6-4342-B048-85BDC9FD1C3A}</a:tableStyleId>
              </a:tblPr>
              <a:tblGrid>
                <a:gridCol w="2286000">
                  <a:extLst>
                    <a:ext uri="{9D8B030D-6E8A-4147-A177-3AD203B41FA5}">
                      <a16:colId xmlns:a16="http://schemas.microsoft.com/office/drawing/2014/main" val="20000"/>
                    </a:ext>
                  </a:extLst>
                </a:gridCol>
                <a:gridCol w="2286000">
                  <a:extLst>
                    <a:ext uri="{9D8B030D-6E8A-4147-A177-3AD203B41FA5}">
                      <a16:colId xmlns:a16="http://schemas.microsoft.com/office/drawing/2014/main" val="20001"/>
                    </a:ext>
                  </a:extLst>
                </a:gridCol>
                <a:gridCol w="2286000">
                  <a:extLst>
                    <a:ext uri="{9D8B030D-6E8A-4147-A177-3AD203B41FA5}">
                      <a16:colId xmlns:a16="http://schemas.microsoft.com/office/drawing/2014/main" val="20002"/>
                    </a:ext>
                  </a:extLst>
                </a:gridCol>
                <a:gridCol w="2286000">
                  <a:extLst>
                    <a:ext uri="{9D8B030D-6E8A-4147-A177-3AD203B41FA5}">
                      <a16:colId xmlns:a16="http://schemas.microsoft.com/office/drawing/2014/main" val="20003"/>
                    </a:ext>
                  </a:extLst>
                </a:gridCol>
              </a:tblGrid>
              <a:tr h="154816">
                <a:tc>
                  <a:txBody>
                    <a:bodyPr/>
                    <a:lstStyle/>
                    <a:p>
                      <a:endParaRPr lang="en-GB" sz="800" dirty="0">
                        <a:ln w="3175">
                          <a:solidFill>
                            <a:schemeClr val="accent1"/>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C00"/>
                    </a:solidFill>
                  </a:tcPr>
                </a:tc>
                <a:tc>
                  <a:txBody>
                    <a:bodyPr/>
                    <a:lstStyle/>
                    <a:p>
                      <a:endParaRPr lang="en-GB" dirty="0">
                        <a:ln w="3175">
                          <a:solidFill>
                            <a:schemeClr val="accent4"/>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CB8CF"/>
                    </a:solidFill>
                  </a:tcPr>
                </a:tc>
                <a:tc>
                  <a:txBody>
                    <a:bodyPr/>
                    <a:lstStyle/>
                    <a:p>
                      <a:endParaRPr lang="en-GB" dirty="0">
                        <a:ln w="3175">
                          <a:solidFill>
                            <a:schemeClr val="accent3"/>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59961"/>
                    </a:solidFill>
                  </a:tcPr>
                </a:tc>
                <a:tc>
                  <a:txBody>
                    <a:bodyPr/>
                    <a:lstStyle/>
                    <a:p>
                      <a:endParaRPr lang="en-GB" dirty="0">
                        <a:ln w="3175">
                          <a:solidFill>
                            <a:schemeClr val="accent2"/>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0000"/>
                  </a:ext>
                </a:extLst>
              </a:tr>
            </a:tbl>
          </a:graphicData>
        </a:graphic>
      </p:graphicFrame>
      <p:sp>
        <p:nvSpPr>
          <p:cNvPr id="2" name="Espace réservé du titre 1"/>
          <p:cNvSpPr>
            <a:spLocks noGrp="1"/>
          </p:cNvSpPr>
          <p:nvPr>
            <p:ph type="title"/>
          </p:nvPr>
        </p:nvSpPr>
        <p:spPr>
          <a:xfrm>
            <a:off x="468000" y="432000"/>
            <a:ext cx="8229600" cy="562074"/>
          </a:xfrm>
          <a:prstGeom prst="rect">
            <a:avLst/>
          </a:prstGeom>
        </p:spPr>
        <p:txBody>
          <a:bodyPr vert="horz" lIns="91440" tIns="45720" rIns="91440" bIns="45720" rtlCol="0" anchor="ctr">
            <a:noAutofit/>
          </a:bodyPr>
          <a:lstStyle/>
          <a:p>
            <a:r>
              <a:rPr lang="en-US" dirty="0" smtClean="0"/>
              <a:t>Click to edit Master title style</a:t>
            </a:r>
            <a:endParaRPr lang="en-GB" dirty="0"/>
          </a:p>
        </p:txBody>
      </p:sp>
      <p:sp>
        <p:nvSpPr>
          <p:cNvPr id="8" name="Espace réservé du texte 2"/>
          <p:cNvSpPr txBox="1">
            <a:spLocks/>
          </p:cNvSpPr>
          <p:nvPr/>
        </p:nvSpPr>
        <p:spPr>
          <a:xfrm>
            <a:off x="7236296" y="6528636"/>
            <a:ext cx="1800225" cy="284740"/>
          </a:xfrm>
          <a:prstGeom prst="rect">
            <a:avLst/>
          </a:prstGeom>
        </p:spPr>
        <p:txBody>
          <a:bodyPr/>
          <a:lstStyle>
            <a:lvl1pPr marL="0" indent="0" algn="r"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fld id="{8F4756C1-1FC7-4D71-B0D7-8887FC1017FC}" type="slidenum">
              <a:rPr lang="en-GB" smtClean="0"/>
              <a:pPr/>
              <a:t>‹N›</a:t>
            </a:fld>
            <a:endParaRPr lang="en-GB" dirty="0"/>
          </a:p>
        </p:txBody>
      </p:sp>
      <p:pic>
        <p:nvPicPr>
          <p:cNvPr id="4" name="3 Imagen"/>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452320" y="188640"/>
            <a:ext cx="1462486" cy="633535"/>
          </a:xfrm>
          <a:prstGeom prst="rect">
            <a:avLst/>
          </a:prstGeom>
        </p:spPr>
      </p:pic>
    </p:spTree>
    <p:extLst>
      <p:ext uri="{BB962C8B-B14F-4D97-AF65-F5344CB8AC3E}">
        <p14:creationId xmlns:p14="http://schemas.microsoft.com/office/powerpoint/2010/main" val="1877882519"/>
      </p:ext>
    </p:extLst>
  </p:cSld>
  <p:clrMap bg1="lt1" tx1="dk1" bg2="lt2" tx2="dk2" accent1="accent1" accent2="accent2" accent3="accent3" accent4="accent4" accent5="accent5" accent6="accent6" hlink="hlink" folHlink="folHlink"/>
  <p:sldLayoutIdLst>
    <p:sldLayoutId id="2147483668" r:id="rId1"/>
    <p:sldLayoutId id="2147483703" r:id="rId2"/>
    <p:sldLayoutId id="2147483704" r:id="rId3"/>
    <p:sldLayoutId id="2147483671" r:id="rId4"/>
    <p:sldLayoutId id="2147483670" r:id="rId5"/>
    <p:sldLayoutId id="2147483684" r:id="rId6"/>
    <p:sldLayoutId id="2147483675" r:id="rId7"/>
    <p:sldLayoutId id="2147483686" r:id="rId8"/>
    <p:sldLayoutId id="2147483687" r:id="rId9"/>
    <p:sldLayoutId id="2147483688" r:id="rId10"/>
    <p:sldLayoutId id="2147483689" r:id="rId11"/>
    <p:sldLayoutId id="2147483676" r:id="rId12"/>
  </p:sldLayoutIdLst>
  <p:timing>
    <p:tnLst>
      <p:par>
        <p:cTn id="1" dur="indefinite" restart="never" nodeType="tmRoot"/>
      </p:par>
    </p:tnLst>
  </p:timing>
  <p:txStyles>
    <p:titleStyle>
      <a:lvl1pPr algn="l" defTabSz="914400" rtl="0" eaLnBrk="1" latinLnBrk="0" hangingPunct="1">
        <a:spcBef>
          <a:spcPct val="0"/>
        </a:spcBef>
        <a:buNone/>
        <a:defRPr sz="4000" kern="1200">
          <a:solidFill>
            <a:schemeClr val="tx2"/>
          </a:solidFill>
          <a:latin typeface="+mj-lt"/>
          <a:ea typeface="+mj-ea"/>
          <a:cs typeface="+mj-cs"/>
        </a:defRPr>
      </a:lvl1pPr>
    </p:titleStyle>
    <p:bodyStyle>
      <a:lvl1pPr marL="0" indent="0" algn="l" defTabSz="914400" rtl="0" eaLnBrk="1" latinLnBrk="0" hangingPunct="1">
        <a:spcBef>
          <a:spcPct val="20000"/>
        </a:spcBef>
        <a:buFontTx/>
        <a:buNone/>
        <a:defRPr sz="2400" b="1" kern="1200">
          <a:solidFill>
            <a:schemeClr val="tx2"/>
          </a:solidFill>
          <a:latin typeface="+mn-lt"/>
          <a:ea typeface="+mn-ea"/>
          <a:cs typeface="+mn-cs"/>
        </a:defRPr>
      </a:lvl1pPr>
      <a:lvl2pPr marL="742950" indent="-285750" algn="l" defTabSz="914400" rtl="0" eaLnBrk="1" latinLnBrk="0" hangingPunct="1">
        <a:spcBef>
          <a:spcPct val="20000"/>
        </a:spcBef>
        <a:buFont typeface="Wingdings" panose="05000000000000000000" pitchFamily="2" charset="2"/>
        <a:buChar char="§"/>
        <a:defRPr sz="2400" b="0" kern="1200" baseline="0">
          <a:solidFill>
            <a:schemeClr val="tx1"/>
          </a:solidFill>
          <a:latin typeface="+mn-lt"/>
          <a:ea typeface="+mn-ea"/>
          <a:cs typeface="+mn-cs"/>
        </a:defRPr>
      </a:lvl2pPr>
      <a:lvl3pPr marL="914400" indent="0" algn="l" defTabSz="914400" rtl="0" eaLnBrk="1" latinLnBrk="0" hangingPunct="1">
        <a:spcBef>
          <a:spcPct val="20000"/>
        </a:spcBef>
        <a:buFontTx/>
        <a:buNone/>
        <a:defRPr sz="2400" kern="1200">
          <a:solidFill>
            <a:schemeClr val="tx1"/>
          </a:solidFill>
          <a:latin typeface="+mn-lt"/>
          <a:ea typeface="+mn-ea"/>
          <a:cs typeface="+mn-cs"/>
        </a:defRPr>
      </a:lvl3pPr>
      <a:lvl4pPr marL="1371600" indent="0" algn="l" defTabSz="914400" rtl="0" eaLnBrk="1" latinLnBrk="0" hangingPunct="1">
        <a:spcBef>
          <a:spcPct val="20000"/>
        </a:spcBef>
        <a:buFontTx/>
        <a:buNone/>
        <a:defRPr sz="2000" kern="1200">
          <a:solidFill>
            <a:schemeClr val="tx1">
              <a:lumMod val="65000"/>
              <a:lumOff val="35000"/>
            </a:schemeClr>
          </a:solidFill>
          <a:latin typeface="+mn-lt"/>
          <a:ea typeface="+mn-ea"/>
          <a:cs typeface="+mn-cs"/>
        </a:defRPr>
      </a:lvl4pPr>
      <a:lvl5pPr marL="1828800" indent="0" algn="l" defTabSz="914400" rtl="0" eaLnBrk="1" latinLnBrk="0" hangingPunct="1">
        <a:spcBef>
          <a:spcPct val="20000"/>
        </a:spcBef>
        <a:buFont typeface="Courier New" panose="02070309020205020404" pitchFamily="49"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title style</a:t>
            </a:r>
            <a:endParaRPr lang="en-GB" noProof="0" dirty="0"/>
          </a:p>
        </p:txBody>
      </p:sp>
      <p:sp>
        <p:nvSpPr>
          <p:cNvPr id="7" name="Espace réservé du texte 2"/>
          <p:cNvSpPr txBox="1">
            <a:spLocks/>
          </p:cNvSpPr>
          <p:nvPr/>
        </p:nvSpPr>
        <p:spPr>
          <a:xfrm>
            <a:off x="7236296" y="6528636"/>
            <a:ext cx="1800225" cy="284740"/>
          </a:xfrm>
          <a:prstGeom prst="rect">
            <a:avLst/>
          </a:prstGeom>
        </p:spPr>
        <p:txBody>
          <a:bodyPr/>
          <a:lstStyle>
            <a:lvl1pPr marL="0" indent="0" algn="r"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fld id="{8F4756C1-1FC7-4D71-B0D7-8887FC1017FC}" type="slidenum">
              <a:rPr lang="en-GB" smtClean="0"/>
              <a:pPr/>
              <a:t>‹N›</a:t>
            </a:fld>
            <a:endParaRPr lang="en-GB" dirty="0"/>
          </a:p>
        </p:txBody>
      </p:sp>
      <p:graphicFrame>
        <p:nvGraphicFramePr>
          <p:cNvPr id="8" name="Tableau 7"/>
          <p:cNvGraphicFramePr>
            <a:graphicFrameLocks noGrp="1"/>
          </p:cNvGraphicFramePr>
          <p:nvPr>
            <p:extLst>
              <p:ext uri="{D42A27DB-BD31-4B8C-83A1-F6EECF244321}">
                <p14:modId xmlns:p14="http://schemas.microsoft.com/office/powerpoint/2010/main" val="3529917540"/>
              </p:ext>
            </p:extLst>
          </p:nvPr>
        </p:nvGraphicFramePr>
        <p:xfrm>
          <a:off x="0" y="6807656"/>
          <a:ext cx="9144000" cy="365760"/>
        </p:xfrm>
        <a:graphic>
          <a:graphicData uri="http://schemas.openxmlformats.org/drawingml/2006/table">
            <a:tbl>
              <a:tblPr firstRow="1" bandRow="1">
                <a:tableStyleId>{5C22544A-7EE6-4342-B048-85BDC9FD1C3A}</a:tableStyleId>
              </a:tblPr>
              <a:tblGrid>
                <a:gridCol w="2286000">
                  <a:extLst>
                    <a:ext uri="{9D8B030D-6E8A-4147-A177-3AD203B41FA5}">
                      <a16:colId xmlns:a16="http://schemas.microsoft.com/office/drawing/2014/main" val="20000"/>
                    </a:ext>
                  </a:extLst>
                </a:gridCol>
                <a:gridCol w="2286000">
                  <a:extLst>
                    <a:ext uri="{9D8B030D-6E8A-4147-A177-3AD203B41FA5}">
                      <a16:colId xmlns:a16="http://schemas.microsoft.com/office/drawing/2014/main" val="20001"/>
                    </a:ext>
                  </a:extLst>
                </a:gridCol>
                <a:gridCol w="2286000">
                  <a:extLst>
                    <a:ext uri="{9D8B030D-6E8A-4147-A177-3AD203B41FA5}">
                      <a16:colId xmlns:a16="http://schemas.microsoft.com/office/drawing/2014/main" val="20002"/>
                    </a:ext>
                  </a:extLst>
                </a:gridCol>
                <a:gridCol w="2286000">
                  <a:extLst>
                    <a:ext uri="{9D8B030D-6E8A-4147-A177-3AD203B41FA5}">
                      <a16:colId xmlns:a16="http://schemas.microsoft.com/office/drawing/2014/main" val="20003"/>
                    </a:ext>
                  </a:extLst>
                </a:gridCol>
              </a:tblGrid>
              <a:tr h="154816">
                <a:tc>
                  <a:txBody>
                    <a:bodyPr/>
                    <a:lstStyle/>
                    <a:p>
                      <a:endParaRPr lang="en-GB" sz="800" dirty="0">
                        <a:ln w="3175">
                          <a:solidFill>
                            <a:schemeClr val="accent1"/>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C00"/>
                    </a:solidFill>
                  </a:tcPr>
                </a:tc>
                <a:tc>
                  <a:txBody>
                    <a:bodyPr/>
                    <a:lstStyle/>
                    <a:p>
                      <a:endParaRPr lang="en-GB" dirty="0">
                        <a:ln w="3175">
                          <a:solidFill>
                            <a:schemeClr val="accent4"/>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CB8CF"/>
                    </a:solidFill>
                  </a:tcPr>
                </a:tc>
                <a:tc>
                  <a:txBody>
                    <a:bodyPr/>
                    <a:lstStyle/>
                    <a:p>
                      <a:endParaRPr lang="en-GB" dirty="0">
                        <a:ln w="3175">
                          <a:solidFill>
                            <a:schemeClr val="accent3"/>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59961"/>
                    </a:solidFill>
                  </a:tcPr>
                </a:tc>
                <a:tc>
                  <a:txBody>
                    <a:bodyPr/>
                    <a:lstStyle/>
                    <a:p>
                      <a:endParaRPr lang="en-GB" dirty="0">
                        <a:ln w="3175">
                          <a:solidFill>
                            <a:schemeClr val="accent2"/>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545381297"/>
      </p:ext>
    </p:extLst>
  </p:cSld>
  <p:clrMap bg1="lt1" tx1="dk1" bg2="lt2" tx2="dk2" accent1="accent1" accent2="accent2" accent3="accent3" accent4="accent4" accent5="accent5" accent6="accent6" hlink="hlink" folHlink="folHlink"/>
  <p:sldLayoutIdLst>
    <p:sldLayoutId id="2147483692" r:id="rId1"/>
    <p:sldLayoutId id="2147483693" r:id="rId2"/>
  </p:sldLayoutIdLst>
  <p:timing>
    <p:tnLst>
      <p:par>
        <p:cTn id="1" dur="indefinite" restart="never" nodeType="tmRoot"/>
      </p:par>
    </p:tnLst>
  </p:timing>
  <p:txStyles>
    <p:titleStyle>
      <a:lvl1pPr algn="ctr" defTabSz="914400" rtl="0" eaLnBrk="1" latinLnBrk="0" hangingPunct="1">
        <a:spcBef>
          <a:spcPct val="0"/>
        </a:spcBef>
        <a:buNone/>
        <a:defRPr sz="4000"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ct val="20000"/>
        </a:spcBef>
        <a:spcAft>
          <a:spcPts val="0"/>
        </a:spcAft>
        <a:buClrTx/>
        <a:buSzTx/>
        <a:buFontTx/>
        <a:buNone/>
        <a:tabLst/>
        <a:defRPr sz="3200" kern="1200">
          <a:solidFill>
            <a:schemeClr val="tx1"/>
          </a:solidFill>
          <a:latin typeface="+mn-lt"/>
          <a:ea typeface="+mn-ea"/>
          <a:cs typeface="+mn-cs"/>
        </a:defRPr>
      </a:lvl1pPr>
      <a:lvl2pPr marL="742950" marR="0"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2800" kern="1200">
          <a:solidFill>
            <a:schemeClr val="tx1"/>
          </a:solidFill>
          <a:latin typeface="+mn-lt"/>
          <a:ea typeface="+mn-ea"/>
          <a:cs typeface="+mn-cs"/>
        </a:defRPr>
      </a:lvl2pPr>
      <a:lvl3pPr marL="1143000" marR="0" indent="-2286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2400" kern="1200">
          <a:solidFill>
            <a:schemeClr val="tx1"/>
          </a:solidFill>
          <a:latin typeface="+mn-lt"/>
          <a:ea typeface="+mn-ea"/>
          <a:cs typeface="+mn-cs"/>
        </a:defRPr>
      </a:lvl3pPr>
      <a:lvl4pPr marL="1600200" marR="0" indent="-2286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2000" kern="1200">
          <a:solidFill>
            <a:schemeClr val="tx1"/>
          </a:solidFill>
          <a:latin typeface="+mn-lt"/>
          <a:ea typeface="+mn-ea"/>
          <a:cs typeface="+mn-cs"/>
        </a:defRPr>
      </a:lvl4pPr>
      <a:lvl5pPr marL="2057400" marR="0" indent="-228600" algn="l" defTabSz="914400" rtl="0" eaLnBrk="1" fontAlgn="auto" latinLnBrk="0" hangingPunct="1">
        <a:lnSpc>
          <a:spcPct val="100000"/>
        </a:lnSpc>
        <a:spcBef>
          <a:spcPct val="20000"/>
        </a:spcBef>
        <a:spcAft>
          <a:spcPts val="0"/>
        </a:spcAft>
        <a:buClrTx/>
        <a:buSzTx/>
        <a:buFont typeface="Courier New" panose="02070309020205020404" pitchFamily="49" charset="0"/>
        <a:buChar char="o"/>
        <a:tabLst/>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8" name="Tableau 7"/>
          <p:cNvGraphicFramePr>
            <a:graphicFrameLocks noGrp="1"/>
          </p:cNvGraphicFramePr>
          <p:nvPr>
            <p:extLst>
              <p:ext uri="{D42A27DB-BD31-4B8C-83A1-F6EECF244321}">
                <p14:modId xmlns:p14="http://schemas.microsoft.com/office/powerpoint/2010/main" val="4264650181"/>
              </p:ext>
            </p:extLst>
          </p:nvPr>
        </p:nvGraphicFramePr>
        <p:xfrm>
          <a:off x="0" y="6807656"/>
          <a:ext cx="9144000" cy="365760"/>
        </p:xfrm>
        <a:graphic>
          <a:graphicData uri="http://schemas.openxmlformats.org/drawingml/2006/table">
            <a:tbl>
              <a:tblPr firstRow="1" bandRow="1">
                <a:tableStyleId>{5C22544A-7EE6-4342-B048-85BDC9FD1C3A}</a:tableStyleId>
              </a:tblPr>
              <a:tblGrid>
                <a:gridCol w="2286000">
                  <a:extLst>
                    <a:ext uri="{9D8B030D-6E8A-4147-A177-3AD203B41FA5}">
                      <a16:colId xmlns:a16="http://schemas.microsoft.com/office/drawing/2014/main" val="20000"/>
                    </a:ext>
                  </a:extLst>
                </a:gridCol>
                <a:gridCol w="2286000">
                  <a:extLst>
                    <a:ext uri="{9D8B030D-6E8A-4147-A177-3AD203B41FA5}">
                      <a16:colId xmlns:a16="http://schemas.microsoft.com/office/drawing/2014/main" val="20001"/>
                    </a:ext>
                  </a:extLst>
                </a:gridCol>
                <a:gridCol w="2286000">
                  <a:extLst>
                    <a:ext uri="{9D8B030D-6E8A-4147-A177-3AD203B41FA5}">
                      <a16:colId xmlns:a16="http://schemas.microsoft.com/office/drawing/2014/main" val="20002"/>
                    </a:ext>
                  </a:extLst>
                </a:gridCol>
                <a:gridCol w="2286000">
                  <a:extLst>
                    <a:ext uri="{9D8B030D-6E8A-4147-A177-3AD203B41FA5}">
                      <a16:colId xmlns:a16="http://schemas.microsoft.com/office/drawing/2014/main" val="20003"/>
                    </a:ext>
                  </a:extLst>
                </a:gridCol>
              </a:tblGrid>
              <a:tr h="154816">
                <a:tc>
                  <a:txBody>
                    <a:bodyPr/>
                    <a:lstStyle/>
                    <a:p>
                      <a:endParaRPr lang="en-GB" sz="800" dirty="0">
                        <a:ln w="3175">
                          <a:solidFill>
                            <a:schemeClr val="accent1"/>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C00"/>
                    </a:solidFill>
                  </a:tcPr>
                </a:tc>
                <a:tc>
                  <a:txBody>
                    <a:bodyPr/>
                    <a:lstStyle/>
                    <a:p>
                      <a:endParaRPr lang="en-GB" dirty="0">
                        <a:ln w="3175">
                          <a:solidFill>
                            <a:schemeClr val="accent4"/>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CB8CF"/>
                    </a:solidFill>
                  </a:tcPr>
                </a:tc>
                <a:tc>
                  <a:txBody>
                    <a:bodyPr/>
                    <a:lstStyle/>
                    <a:p>
                      <a:endParaRPr lang="en-GB" dirty="0">
                        <a:ln w="3175">
                          <a:solidFill>
                            <a:schemeClr val="accent3"/>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59961"/>
                    </a:solidFill>
                  </a:tcPr>
                </a:tc>
                <a:tc>
                  <a:txBody>
                    <a:bodyPr/>
                    <a:lstStyle/>
                    <a:p>
                      <a:endParaRPr lang="en-GB" dirty="0">
                        <a:ln w="3175">
                          <a:solidFill>
                            <a:schemeClr val="accent2"/>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0000"/>
                  </a:ext>
                </a:extLst>
              </a:tr>
            </a:tbl>
          </a:graphicData>
        </a:graphic>
      </p:graphicFrame>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16426" y="173528"/>
            <a:ext cx="1325736" cy="662400"/>
          </a:xfrm>
          <a:prstGeom prst="rect">
            <a:avLst/>
          </a:prstGeom>
        </p:spPr>
      </p:pic>
    </p:spTree>
    <p:extLst>
      <p:ext uri="{BB962C8B-B14F-4D97-AF65-F5344CB8AC3E}">
        <p14:creationId xmlns:p14="http://schemas.microsoft.com/office/powerpoint/2010/main" val="2324992487"/>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3" Type="http://schemas.openxmlformats.org/officeDocument/2006/relationships/hyperlink" Target="http://www.regione.marche.it/Regione-Utile/Ambiente/Rifiuti-e-inquinamento/Progetti-Europei#LC-Districts" TargetMode="External"/><Relationship Id="rId2" Type="http://schemas.openxmlformats.org/officeDocument/2006/relationships/hyperlink" Target="https://www.interregeurope.eu/lcdistricts/" TargetMode="External"/><Relationship Id="rId1" Type="http://schemas.openxmlformats.org/officeDocument/2006/relationships/slideLayout" Target="../slideLayouts/slideLayout3.xml"/><Relationship Id="rId4" Type="http://schemas.openxmlformats.org/officeDocument/2006/relationships/hyperlink" Target="https://webmail.regione.marche.it/owa/UrlBlockedError.aspx"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texte 7"/>
          <p:cNvSpPr>
            <a:spLocks noGrp="1"/>
          </p:cNvSpPr>
          <p:nvPr>
            <p:ph type="body" sz="quarter" idx="10"/>
          </p:nvPr>
        </p:nvSpPr>
        <p:spPr>
          <a:xfrm>
            <a:off x="623973" y="4862004"/>
            <a:ext cx="7272337" cy="216000"/>
          </a:xfrm>
        </p:spPr>
        <p:txBody>
          <a:bodyPr/>
          <a:lstStyle/>
          <a:p>
            <a:r>
              <a:rPr lang="en-GB" dirty="0" smtClean="0"/>
              <a:t>Lorenzo </a:t>
            </a:r>
            <a:r>
              <a:rPr lang="en-GB" dirty="0" err="1" smtClean="0"/>
              <a:t>Federiconi</a:t>
            </a:r>
            <a:endParaRPr lang="en-GB" dirty="0"/>
          </a:p>
        </p:txBody>
      </p:sp>
      <p:sp>
        <p:nvSpPr>
          <p:cNvPr id="9" name="Espace réservé du texte 8"/>
          <p:cNvSpPr>
            <a:spLocks noGrp="1"/>
          </p:cNvSpPr>
          <p:nvPr>
            <p:ph type="body" sz="quarter" idx="11"/>
          </p:nvPr>
        </p:nvSpPr>
        <p:spPr>
          <a:xfrm>
            <a:off x="611560" y="5157216"/>
            <a:ext cx="7594355" cy="216000"/>
          </a:xfrm>
        </p:spPr>
        <p:txBody>
          <a:bodyPr/>
          <a:lstStyle/>
          <a:p>
            <a:r>
              <a:rPr lang="en-US" dirty="0" smtClean="0"/>
              <a:t>Project Manager </a:t>
            </a:r>
            <a:endParaRPr lang="en-GB" dirty="0"/>
          </a:p>
        </p:txBody>
      </p:sp>
      <p:sp>
        <p:nvSpPr>
          <p:cNvPr id="10" name="Espace réservé du texte 9"/>
          <p:cNvSpPr>
            <a:spLocks noGrp="1"/>
          </p:cNvSpPr>
          <p:nvPr>
            <p:ph type="body" sz="quarter" idx="12"/>
          </p:nvPr>
        </p:nvSpPr>
        <p:spPr>
          <a:xfrm>
            <a:off x="899592" y="6093296"/>
            <a:ext cx="7272337" cy="216000"/>
          </a:xfrm>
        </p:spPr>
        <p:txBody>
          <a:bodyPr/>
          <a:lstStyle/>
          <a:p>
            <a:r>
              <a:rPr lang="en-GB" dirty="0" smtClean="0">
                <a:solidFill>
                  <a:schemeClr val="tx2"/>
                </a:solidFill>
                <a:latin typeface="Calibri"/>
              </a:rPr>
              <a:t>lorenzo.federiconi@regione.marche.it</a:t>
            </a:r>
            <a:endParaRPr lang="en-GB" dirty="0">
              <a:solidFill>
                <a:schemeClr val="tx2"/>
              </a:solidFill>
            </a:endParaRPr>
          </a:p>
        </p:txBody>
      </p:sp>
      <p:sp>
        <p:nvSpPr>
          <p:cNvPr id="2" name="Titre 1"/>
          <p:cNvSpPr>
            <a:spLocks noGrp="1"/>
          </p:cNvSpPr>
          <p:nvPr>
            <p:ph type="ctrTitle"/>
          </p:nvPr>
        </p:nvSpPr>
        <p:spPr>
          <a:xfrm>
            <a:off x="611559" y="3714601"/>
            <a:ext cx="7775723" cy="794519"/>
          </a:xfrm>
        </p:spPr>
        <p:txBody>
          <a:bodyPr>
            <a:noAutofit/>
          </a:bodyPr>
          <a:lstStyle/>
          <a:p>
            <a:r>
              <a:rPr lang="it-IT" sz="2400" b="1" dirty="0"/>
              <a:t>Azioni Pilota, metodologia di applicazione</a:t>
            </a:r>
            <a:endParaRPr lang="fr-FR" sz="2400" b="1" dirty="0"/>
          </a:p>
        </p:txBody>
      </p:sp>
      <p:sp>
        <p:nvSpPr>
          <p:cNvPr id="5" name="Espace réservé du texte 4"/>
          <p:cNvSpPr>
            <a:spLocks noGrp="1"/>
          </p:cNvSpPr>
          <p:nvPr>
            <p:ph type="body" sz="quarter" idx="14"/>
          </p:nvPr>
        </p:nvSpPr>
        <p:spPr/>
        <p:txBody>
          <a:bodyPr>
            <a:normAutofit/>
          </a:bodyPr>
          <a:lstStyle/>
          <a:p>
            <a:r>
              <a:rPr lang="en-US" dirty="0" smtClean="0"/>
              <a:t>9 </a:t>
            </a:r>
            <a:r>
              <a:rPr lang="en-US" dirty="0" err="1" smtClean="0"/>
              <a:t>giugno</a:t>
            </a:r>
            <a:r>
              <a:rPr lang="en-US" dirty="0" smtClean="0"/>
              <a:t> </a:t>
            </a:r>
            <a:r>
              <a:rPr lang="en-US" dirty="0"/>
              <a:t>2020 </a:t>
            </a:r>
            <a:r>
              <a:rPr lang="en-US" dirty="0" smtClean="0"/>
              <a:t>4°Local </a:t>
            </a:r>
            <a:r>
              <a:rPr lang="en-US" dirty="0"/>
              <a:t>Stakeholders Group Meeting </a:t>
            </a:r>
            <a:r>
              <a:rPr lang="en-US" dirty="0" err="1"/>
              <a:t>delle</a:t>
            </a:r>
            <a:r>
              <a:rPr lang="en-US" dirty="0"/>
              <a:t> Marche</a:t>
            </a:r>
          </a:p>
          <a:p>
            <a:endParaRPr lang="en-US" dirty="0"/>
          </a:p>
          <a:p>
            <a:endParaRPr lang="fr-FR"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260648"/>
            <a:ext cx="1800200" cy="8807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52196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a:xfrm>
            <a:off x="467544" y="908720"/>
            <a:ext cx="7920880" cy="562074"/>
          </a:xfrm>
        </p:spPr>
        <p:txBody>
          <a:bodyPr/>
          <a:lstStyle/>
          <a:p>
            <a:r>
              <a:rPr lang="en-US" sz="3600" dirty="0"/>
              <a:t>A.	Relevance of the request </a:t>
            </a:r>
            <a:br>
              <a:rPr lang="en-US" sz="3600" dirty="0"/>
            </a:br>
            <a:r>
              <a:rPr lang="en-US" sz="3600" dirty="0"/>
              <a:t>A.1 Nature of the pilot action</a:t>
            </a:r>
          </a:p>
        </p:txBody>
      </p:sp>
      <p:sp>
        <p:nvSpPr>
          <p:cNvPr id="5" name="Shape 155"/>
          <p:cNvSpPr txBox="1">
            <a:spLocks noGrp="1"/>
          </p:cNvSpPr>
          <p:nvPr>
            <p:ph type="body" idx="4294967295"/>
          </p:nvPr>
        </p:nvSpPr>
        <p:spPr>
          <a:xfrm>
            <a:off x="17124" y="1897114"/>
            <a:ext cx="8928992" cy="864096"/>
          </a:xfrm>
          <a:prstGeom prst="rect">
            <a:avLst/>
          </a:prstGeom>
          <a:noFill/>
          <a:ln>
            <a:noFill/>
          </a:ln>
        </p:spPr>
        <p:txBody>
          <a:bodyPr spcFirstLastPara="1" wrap="square" lIns="91425" tIns="45700" rIns="91425" bIns="45700" anchor="t" anchorCtr="0">
            <a:noAutofit/>
          </a:bodyPr>
          <a:lstStyle/>
          <a:p>
            <a:pPr marL="457200" lvl="1" indent="0" algn="just">
              <a:buClr>
                <a:srgbClr val="000000"/>
              </a:buClr>
              <a:buNone/>
            </a:pPr>
            <a:r>
              <a:rPr lang="en-US" sz="1400" b="1" dirty="0">
                <a:solidFill>
                  <a:srgbClr val="000000"/>
                </a:solidFill>
              </a:rPr>
              <a:t>Please describe what will be tested in the region? What is the precise nature of the activities envisaged?</a:t>
            </a:r>
            <a:endParaRPr sz="1400" b="1" i="0" u="none" strike="noStrike" cap="none" dirty="0">
              <a:solidFill>
                <a:schemeClr val="dk1"/>
              </a:solidFill>
              <a:sym typeface="Arial"/>
            </a:endParaRPr>
          </a:p>
        </p:txBody>
      </p:sp>
      <p:sp>
        <p:nvSpPr>
          <p:cNvPr id="6" name="Shape 155"/>
          <p:cNvSpPr txBox="1">
            <a:spLocks noGrp="1"/>
          </p:cNvSpPr>
          <p:nvPr>
            <p:ph type="body" idx="4294967295"/>
          </p:nvPr>
        </p:nvSpPr>
        <p:spPr>
          <a:xfrm>
            <a:off x="395536" y="2348880"/>
            <a:ext cx="7777372" cy="3745844"/>
          </a:xfrm>
          <a:prstGeom prst="rect">
            <a:avLst/>
          </a:prstGeom>
          <a:noFill/>
          <a:ln>
            <a:noFill/>
          </a:ln>
        </p:spPr>
        <p:txBody>
          <a:bodyPr spcFirstLastPara="1" wrap="square" lIns="91425" tIns="45700" rIns="91425" bIns="45700" anchor="t" anchorCtr="0">
            <a:noAutofit/>
          </a:bodyPr>
          <a:lstStyle/>
          <a:p>
            <a:pPr marL="457200" lvl="1" indent="0" algn="just">
              <a:lnSpc>
                <a:spcPct val="150000"/>
              </a:lnSpc>
              <a:buClr>
                <a:srgbClr val="000000"/>
              </a:buClr>
              <a:buNone/>
            </a:pPr>
            <a:r>
              <a:rPr lang="en-US" sz="1400" dirty="0"/>
              <a:t>For this purpose Marche Region will  indicate a specific </a:t>
            </a:r>
            <a:r>
              <a:rPr lang="en-US" sz="1400" dirty="0" err="1"/>
              <a:t>peri</a:t>
            </a:r>
            <a:r>
              <a:rPr lang="en-US" sz="1400" dirty="0"/>
              <a:t>-urban area located in the municipality of Tolentino which includes a large public housing building obtained by restoring a  former industrial building. It contains  46 dwellings of public housing, for the evacuees of the 2016 earthquake.</a:t>
            </a:r>
          </a:p>
          <a:p>
            <a:pPr marL="457200" lvl="1" indent="0" algn="just">
              <a:lnSpc>
                <a:spcPct val="150000"/>
              </a:lnSpc>
              <a:buClr>
                <a:srgbClr val="000000"/>
              </a:buClr>
              <a:buNone/>
            </a:pPr>
            <a:r>
              <a:rPr lang="en-US" sz="1400" dirty="0"/>
              <a:t>In 2016, a major earthquake struck a large area in the southern Marche Region. The municipality of Tolentino had serious damages to the historical architectural heritage and also many houses need to be restored.</a:t>
            </a:r>
          </a:p>
          <a:p>
            <a:pPr marL="457200" lvl="1" indent="0" algn="just">
              <a:lnSpc>
                <a:spcPct val="150000"/>
              </a:lnSpc>
              <a:buClr>
                <a:srgbClr val="000000"/>
              </a:buClr>
              <a:buNone/>
            </a:pPr>
            <a:r>
              <a:rPr lang="en-US" sz="1400" dirty="0"/>
              <a:t>The energy efficiency of the building is achieved through:</a:t>
            </a:r>
          </a:p>
          <a:p>
            <a:pPr marL="457200" lvl="1" indent="0" algn="just">
              <a:lnSpc>
                <a:spcPct val="150000"/>
              </a:lnSpc>
              <a:buClr>
                <a:srgbClr val="000000"/>
              </a:buClr>
              <a:buNone/>
            </a:pPr>
            <a:r>
              <a:rPr lang="en-US" sz="1400" dirty="0"/>
              <a:t>-passive </a:t>
            </a:r>
            <a:r>
              <a:rPr lang="en-US" sz="1400" dirty="0" err="1"/>
              <a:t>sunlighting</a:t>
            </a:r>
            <a:r>
              <a:rPr lang="en-US" sz="1400" dirty="0"/>
              <a:t> - orientation - construction characteristics of the external envelope.</a:t>
            </a:r>
          </a:p>
          <a:p>
            <a:pPr marL="457200" lvl="1" indent="0" algn="just">
              <a:lnSpc>
                <a:spcPct val="150000"/>
              </a:lnSpc>
              <a:buClr>
                <a:srgbClr val="000000"/>
              </a:buClr>
              <a:buNone/>
            </a:pPr>
            <a:r>
              <a:rPr lang="en-US" sz="1400" dirty="0"/>
              <a:t>-advanced plant systems - technological systems with renewable energy sources</a:t>
            </a:r>
          </a:p>
          <a:p>
            <a:pPr marL="457200" lvl="1" indent="0" algn="just">
              <a:lnSpc>
                <a:spcPct val="150000"/>
              </a:lnSpc>
              <a:buClr>
                <a:srgbClr val="000000"/>
              </a:buClr>
              <a:buNone/>
            </a:pPr>
            <a:r>
              <a:rPr lang="en-US" sz="1400" dirty="0"/>
              <a:t>All units are in Energy Class A4.</a:t>
            </a:r>
          </a:p>
          <a:p>
            <a:pPr marL="457200" lvl="1" indent="0" algn="just">
              <a:lnSpc>
                <a:spcPct val="150000"/>
              </a:lnSpc>
              <a:buClr>
                <a:srgbClr val="000000"/>
              </a:buClr>
              <a:buNone/>
            </a:pPr>
            <a:endParaRPr lang="en-US" sz="1400" dirty="0" smtClean="0"/>
          </a:p>
          <a:p>
            <a:pPr marL="457200" lvl="1" indent="0" algn="just">
              <a:lnSpc>
                <a:spcPct val="150000"/>
              </a:lnSpc>
              <a:buClr>
                <a:srgbClr val="000000"/>
              </a:buClr>
              <a:buNone/>
            </a:pPr>
            <a:endParaRPr lang="en-US" sz="1400" b="0" i="0" u="none" strike="noStrike" cap="none" dirty="0">
              <a:solidFill>
                <a:schemeClr val="dk1"/>
              </a:solidFill>
              <a:latin typeface="Arial"/>
              <a:ea typeface="Arial"/>
              <a:cs typeface="Arial"/>
              <a:sym typeface="Arial"/>
            </a:endParaRPr>
          </a:p>
          <a:p>
            <a:pPr marL="457200" lvl="1" indent="0" algn="just">
              <a:lnSpc>
                <a:spcPct val="150000"/>
              </a:lnSpc>
              <a:buClr>
                <a:srgbClr val="000000"/>
              </a:buClr>
              <a:buNone/>
            </a:pPr>
            <a:endParaRPr sz="14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61889786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a:xfrm>
            <a:off x="467544" y="908720"/>
            <a:ext cx="7920880" cy="562074"/>
          </a:xfrm>
        </p:spPr>
        <p:txBody>
          <a:bodyPr/>
          <a:lstStyle/>
          <a:p>
            <a:r>
              <a:rPr lang="en-US" sz="3600" dirty="0"/>
              <a:t>A.	Relevance of the request </a:t>
            </a:r>
            <a:br>
              <a:rPr lang="en-US" sz="3600" dirty="0"/>
            </a:br>
            <a:r>
              <a:rPr lang="en-US" sz="3600" dirty="0"/>
              <a:t>A.1 Nature of the pilot action</a:t>
            </a:r>
          </a:p>
        </p:txBody>
      </p:sp>
      <p:sp>
        <p:nvSpPr>
          <p:cNvPr id="5" name="Shape 155"/>
          <p:cNvSpPr txBox="1">
            <a:spLocks noGrp="1"/>
          </p:cNvSpPr>
          <p:nvPr>
            <p:ph type="body" idx="4294967295"/>
          </p:nvPr>
        </p:nvSpPr>
        <p:spPr>
          <a:xfrm>
            <a:off x="17124" y="1897114"/>
            <a:ext cx="8928992" cy="864096"/>
          </a:xfrm>
          <a:prstGeom prst="rect">
            <a:avLst/>
          </a:prstGeom>
          <a:noFill/>
          <a:ln>
            <a:noFill/>
          </a:ln>
        </p:spPr>
        <p:txBody>
          <a:bodyPr spcFirstLastPara="1" wrap="square" lIns="91425" tIns="45700" rIns="91425" bIns="45700" anchor="t" anchorCtr="0">
            <a:noAutofit/>
          </a:bodyPr>
          <a:lstStyle/>
          <a:p>
            <a:pPr marL="457200" lvl="1" indent="0" algn="just">
              <a:buClr>
                <a:srgbClr val="000000"/>
              </a:buClr>
              <a:buNone/>
            </a:pPr>
            <a:r>
              <a:rPr lang="en-US" sz="1400" b="1" dirty="0">
                <a:solidFill>
                  <a:srgbClr val="000000"/>
                </a:solidFill>
              </a:rPr>
              <a:t>Please describe what will be tested in the region? What is the precise nature of the activities envisaged?</a:t>
            </a:r>
            <a:endParaRPr sz="1400" b="1" i="0" u="none" strike="noStrike" cap="none" dirty="0">
              <a:solidFill>
                <a:schemeClr val="dk1"/>
              </a:solidFill>
              <a:sym typeface="Arial"/>
            </a:endParaRPr>
          </a:p>
        </p:txBody>
      </p:sp>
      <p:sp>
        <p:nvSpPr>
          <p:cNvPr id="6" name="Shape 155"/>
          <p:cNvSpPr txBox="1">
            <a:spLocks noGrp="1"/>
          </p:cNvSpPr>
          <p:nvPr>
            <p:ph type="body" idx="4294967295"/>
          </p:nvPr>
        </p:nvSpPr>
        <p:spPr>
          <a:xfrm>
            <a:off x="395536" y="2348880"/>
            <a:ext cx="7777372" cy="3745844"/>
          </a:xfrm>
          <a:prstGeom prst="rect">
            <a:avLst/>
          </a:prstGeom>
          <a:noFill/>
          <a:ln>
            <a:noFill/>
          </a:ln>
        </p:spPr>
        <p:txBody>
          <a:bodyPr spcFirstLastPara="1" wrap="square" lIns="91425" tIns="45700" rIns="91425" bIns="45700" anchor="t" anchorCtr="0">
            <a:noAutofit/>
          </a:bodyPr>
          <a:lstStyle/>
          <a:p>
            <a:pPr marL="457200" lvl="1" indent="0" algn="just">
              <a:lnSpc>
                <a:spcPct val="150000"/>
              </a:lnSpc>
              <a:buClr>
                <a:srgbClr val="000000"/>
              </a:buClr>
              <a:buNone/>
            </a:pPr>
            <a:r>
              <a:rPr lang="en-US" sz="1200" dirty="0"/>
              <a:t>The plant solutions, in compliance with the regulations and legislation in force, are characterized by reliability, economy of management and containment of energy consumption.</a:t>
            </a:r>
          </a:p>
          <a:p>
            <a:pPr marL="457200" lvl="1" indent="0" algn="just">
              <a:lnSpc>
                <a:spcPct val="150000"/>
              </a:lnSpc>
              <a:buClr>
                <a:srgbClr val="000000"/>
              </a:buClr>
              <a:buNone/>
            </a:pPr>
            <a:r>
              <a:rPr lang="en-US" sz="1200" dirty="0"/>
              <a:t>The overall area is of particular interest because of the presence of an ancient castle, a major road infrastructure, a railway, an industrial area and high quality landscape in the surroundings not far from Natura 2000 sites. Within this area will be carved out a "district" that has the territorial characteristics for an appropriate development of the pilot action.</a:t>
            </a:r>
          </a:p>
          <a:p>
            <a:pPr marL="457200" lvl="1" indent="0" algn="just">
              <a:lnSpc>
                <a:spcPct val="150000"/>
              </a:lnSpc>
              <a:buClr>
                <a:srgbClr val="000000"/>
              </a:buClr>
              <a:buNone/>
            </a:pPr>
            <a:r>
              <a:rPr lang="en-US" sz="1200" dirty="0"/>
              <a:t> </a:t>
            </a:r>
          </a:p>
          <a:p>
            <a:pPr marL="457200" lvl="1" indent="0" algn="just">
              <a:lnSpc>
                <a:spcPct val="150000"/>
              </a:lnSpc>
              <a:buClr>
                <a:srgbClr val="000000"/>
              </a:buClr>
              <a:buNone/>
            </a:pPr>
            <a:r>
              <a:rPr lang="en-US" sz="1200" dirty="0"/>
              <a:t>Applying a protocol is a guarantee of high environmental quality of the proposed intervention. If you reach a score =0 you are in the legal standard. If you reach from 1 to 5 your project has an </a:t>
            </a:r>
            <a:r>
              <a:rPr lang="en-US" sz="1200" dirty="0" err="1"/>
              <a:t>encreasing</a:t>
            </a:r>
            <a:r>
              <a:rPr lang="en-US" sz="1200" dirty="0"/>
              <a:t> high quality standard, then applying the right indicator, reported in the application form (Energy savings: Target 2023 (</a:t>
            </a:r>
            <a:r>
              <a:rPr lang="en-US" sz="1200" dirty="0" err="1"/>
              <a:t>GWh</a:t>
            </a:r>
            <a:r>
              <a:rPr lang="en-US" sz="1200" dirty="0"/>
              <a:t>) CO34: reduction of GHG emissions (Tons </a:t>
            </a:r>
            <a:r>
              <a:rPr lang="en-US" sz="1200" dirty="0" err="1"/>
              <a:t>eq</a:t>
            </a:r>
            <a:r>
              <a:rPr lang="en-US" sz="1200" dirty="0"/>
              <a:t> CO2))</a:t>
            </a:r>
          </a:p>
          <a:p>
            <a:pPr marL="457200" lvl="1" indent="0" algn="just">
              <a:lnSpc>
                <a:spcPct val="150000"/>
              </a:lnSpc>
              <a:buClr>
                <a:srgbClr val="000000"/>
              </a:buClr>
              <a:buNone/>
            </a:pPr>
            <a:r>
              <a:rPr lang="en-US" sz="1200" dirty="0"/>
              <a:t>The pilot action will test to quantify how much a “certified low-carbon district” with demonstrated high energy environmental fully certified performance could contribute to a low carbon policy.</a:t>
            </a:r>
          </a:p>
          <a:p>
            <a:pPr marL="457200" lvl="1" indent="0" algn="just">
              <a:lnSpc>
                <a:spcPct val="150000"/>
              </a:lnSpc>
              <a:buClr>
                <a:srgbClr val="000000"/>
              </a:buClr>
              <a:buNone/>
            </a:pPr>
            <a:endParaRPr lang="en-US" sz="1200" dirty="0" smtClean="0"/>
          </a:p>
          <a:p>
            <a:pPr marL="457200" lvl="1" indent="0" algn="just">
              <a:lnSpc>
                <a:spcPct val="150000"/>
              </a:lnSpc>
              <a:buClr>
                <a:srgbClr val="000000"/>
              </a:buClr>
              <a:buNone/>
            </a:pPr>
            <a:endParaRPr lang="en-US" sz="1200" b="0" i="0" u="none" strike="noStrike" cap="none" dirty="0">
              <a:solidFill>
                <a:schemeClr val="dk1"/>
              </a:solidFill>
              <a:latin typeface="Arial"/>
              <a:ea typeface="Arial"/>
              <a:cs typeface="Arial"/>
              <a:sym typeface="Arial"/>
            </a:endParaRPr>
          </a:p>
          <a:p>
            <a:pPr marL="457200" lvl="1" indent="0" algn="just">
              <a:lnSpc>
                <a:spcPct val="150000"/>
              </a:lnSpc>
              <a:buClr>
                <a:srgbClr val="000000"/>
              </a:buClr>
              <a:buNone/>
            </a:pPr>
            <a:endParaRPr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56691140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a:xfrm>
            <a:off x="467544" y="908720"/>
            <a:ext cx="7920880" cy="562074"/>
          </a:xfrm>
        </p:spPr>
        <p:txBody>
          <a:bodyPr/>
          <a:lstStyle/>
          <a:p>
            <a:r>
              <a:rPr lang="en-US" sz="3600" dirty="0"/>
              <a:t>A.	Relevance of the request </a:t>
            </a:r>
            <a:br>
              <a:rPr lang="en-US" sz="3600" dirty="0"/>
            </a:br>
            <a:r>
              <a:rPr lang="en-US" sz="3600" dirty="0"/>
              <a:t>A.1 Nature of the pilot action</a:t>
            </a:r>
          </a:p>
        </p:txBody>
      </p:sp>
      <p:sp>
        <p:nvSpPr>
          <p:cNvPr id="5" name="Shape 155"/>
          <p:cNvSpPr txBox="1">
            <a:spLocks noGrp="1"/>
          </p:cNvSpPr>
          <p:nvPr>
            <p:ph type="body" idx="4294967295"/>
          </p:nvPr>
        </p:nvSpPr>
        <p:spPr>
          <a:xfrm>
            <a:off x="17124" y="1897114"/>
            <a:ext cx="8928992" cy="864096"/>
          </a:xfrm>
          <a:prstGeom prst="rect">
            <a:avLst/>
          </a:prstGeom>
          <a:noFill/>
          <a:ln>
            <a:noFill/>
          </a:ln>
        </p:spPr>
        <p:txBody>
          <a:bodyPr spcFirstLastPara="1" wrap="square" lIns="91425" tIns="45700" rIns="91425" bIns="45700" anchor="t" anchorCtr="0">
            <a:noAutofit/>
          </a:bodyPr>
          <a:lstStyle/>
          <a:p>
            <a:pPr marL="457200" lvl="1" indent="0" algn="just">
              <a:buClr>
                <a:srgbClr val="000000"/>
              </a:buClr>
              <a:buNone/>
            </a:pPr>
            <a:r>
              <a:rPr lang="en-US" sz="1400" b="1" dirty="0">
                <a:solidFill>
                  <a:srgbClr val="000000"/>
                </a:solidFill>
              </a:rPr>
              <a:t>Please describe what will be tested in the region? What is the precise nature of the activities envisaged?</a:t>
            </a:r>
            <a:endParaRPr sz="1400" b="1" i="0" u="none" strike="noStrike" cap="none" dirty="0">
              <a:solidFill>
                <a:schemeClr val="dk1"/>
              </a:solidFill>
              <a:sym typeface="Arial"/>
            </a:endParaRPr>
          </a:p>
        </p:txBody>
      </p:sp>
      <p:sp>
        <p:nvSpPr>
          <p:cNvPr id="6" name="Shape 155"/>
          <p:cNvSpPr txBox="1">
            <a:spLocks noGrp="1"/>
          </p:cNvSpPr>
          <p:nvPr>
            <p:ph type="body" idx="4294967295"/>
          </p:nvPr>
        </p:nvSpPr>
        <p:spPr>
          <a:xfrm>
            <a:off x="395536" y="2348880"/>
            <a:ext cx="7777372" cy="3745844"/>
          </a:xfrm>
          <a:prstGeom prst="rect">
            <a:avLst/>
          </a:prstGeom>
          <a:noFill/>
          <a:ln>
            <a:noFill/>
          </a:ln>
        </p:spPr>
        <p:txBody>
          <a:bodyPr spcFirstLastPara="1" wrap="square" lIns="91425" tIns="45700" rIns="91425" bIns="45700" anchor="t" anchorCtr="0">
            <a:noAutofit/>
          </a:bodyPr>
          <a:lstStyle/>
          <a:p>
            <a:pPr marL="457200" lvl="1" indent="0" algn="just">
              <a:lnSpc>
                <a:spcPct val="150000"/>
              </a:lnSpc>
              <a:buClr>
                <a:srgbClr val="000000"/>
              </a:buClr>
              <a:buNone/>
            </a:pPr>
            <a:endParaRPr lang="en-US" sz="1200" dirty="0" smtClean="0"/>
          </a:p>
          <a:p>
            <a:pPr marL="457200" lvl="1" indent="0" algn="just">
              <a:lnSpc>
                <a:spcPct val="150000"/>
              </a:lnSpc>
              <a:buClr>
                <a:srgbClr val="000000"/>
              </a:buClr>
              <a:buNone/>
            </a:pPr>
            <a:endParaRPr lang="en-US" sz="1200" b="0" i="0" u="none" strike="noStrike" cap="none" dirty="0">
              <a:solidFill>
                <a:schemeClr val="dk1"/>
              </a:solidFill>
              <a:latin typeface="Arial"/>
              <a:ea typeface="Arial"/>
              <a:cs typeface="Arial"/>
              <a:sym typeface="Arial"/>
            </a:endParaRPr>
          </a:p>
          <a:p>
            <a:pPr marL="457200" lvl="1" indent="0" algn="just">
              <a:lnSpc>
                <a:spcPct val="150000"/>
              </a:lnSpc>
              <a:buClr>
                <a:srgbClr val="000000"/>
              </a:buClr>
              <a:buNone/>
            </a:pPr>
            <a:endParaRPr sz="1200" b="0" i="0" u="none" strike="noStrike" cap="none" dirty="0">
              <a:solidFill>
                <a:schemeClr val="dk1"/>
              </a:solidFill>
              <a:latin typeface="Arial"/>
              <a:ea typeface="Arial"/>
              <a:cs typeface="Arial"/>
              <a:sym typeface="Arial"/>
            </a:endParaRPr>
          </a:p>
        </p:txBody>
      </p:sp>
      <p:pic>
        <p:nvPicPr>
          <p:cNvPr id="2" name="Immagine 1"/>
          <p:cNvPicPr>
            <a:picLocks noChangeAspect="1"/>
          </p:cNvPicPr>
          <p:nvPr/>
        </p:nvPicPr>
        <p:blipFill>
          <a:blip r:embed="rId2"/>
          <a:stretch>
            <a:fillRect/>
          </a:stretch>
        </p:blipFill>
        <p:spPr>
          <a:xfrm>
            <a:off x="1097244" y="2404968"/>
            <a:ext cx="6768752" cy="4102905"/>
          </a:xfrm>
          <a:prstGeom prst="rect">
            <a:avLst/>
          </a:prstGeom>
        </p:spPr>
      </p:pic>
    </p:spTree>
    <p:extLst>
      <p:ext uri="{BB962C8B-B14F-4D97-AF65-F5344CB8AC3E}">
        <p14:creationId xmlns:p14="http://schemas.microsoft.com/office/powerpoint/2010/main" val="275474927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a:xfrm>
            <a:off x="467544" y="908720"/>
            <a:ext cx="7920880" cy="562074"/>
          </a:xfrm>
        </p:spPr>
        <p:txBody>
          <a:bodyPr/>
          <a:lstStyle/>
          <a:p>
            <a:r>
              <a:rPr lang="en-US" sz="3600" dirty="0"/>
              <a:t>A.	Relevance of the request </a:t>
            </a:r>
            <a:br>
              <a:rPr lang="en-US" sz="3600" dirty="0"/>
            </a:br>
            <a:r>
              <a:rPr lang="en-US" sz="3600" dirty="0"/>
              <a:t>A.1 Nature of the pilot action</a:t>
            </a:r>
          </a:p>
        </p:txBody>
      </p:sp>
      <p:sp>
        <p:nvSpPr>
          <p:cNvPr id="5" name="Shape 155"/>
          <p:cNvSpPr txBox="1">
            <a:spLocks noGrp="1"/>
          </p:cNvSpPr>
          <p:nvPr>
            <p:ph type="body" idx="4294967295"/>
          </p:nvPr>
        </p:nvSpPr>
        <p:spPr>
          <a:xfrm>
            <a:off x="17124" y="1897114"/>
            <a:ext cx="8928992" cy="864096"/>
          </a:xfrm>
          <a:prstGeom prst="rect">
            <a:avLst/>
          </a:prstGeom>
          <a:noFill/>
          <a:ln>
            <a:noFill/>
          </a:ln>
        </p:spPr>
        <p:txBody>
          <a:bodyPr spcFirstLastPara="1" wrap="square" lIns="91425" tIns="45700" rIns="91425" bIns="45700" anchor="t" anchorCtr="0">
            <a:noAutofit/>
          </a:bodyPr>
          <a:lstStyle/>
          <a:p>
            <a:pPr marL="457200" lvl="1" indent="0" algn="just">
              <a:buClr>
                <a:srgbClr val="000000"/>
              </a:buClr>
              <a:buNone/>
            </a:pPr>
            <a:r>
              <a:rPr lang="en-US" sz="1400" b="1" dirty="0">
                <a:solidFill>
                  <a:srgbClr val="000000"/>
                </a:solidFill>
              </a:rPr>
              <a:t>Who will be the main beneficiaries of the pilot action?</a:t>
            </a:r>
            <a:endParaRPr sz="1400" b="1" i="0" u="none" strike="noStrike" cap="none" dirty="0">
              <a:solidFill>
                <a:schemeClr val="dk1"/>
              </a:solidFill>
              <a:sym typeface="Arial"/>
            </a:endParaRPr>
          </a:p>
        </p:txBody>
      </p:sp>
      <p:sp>
        <p:nvSpPr>
          <p:cNvPr id="6" name="Shape 155"/>
          <p:cNvSpPr txBox="1">
            <a:spLocks noGrp="1"/>
          </p:cNvSpPr>
          <p:nvPr>
            <p:ph type="body" idx="4294967295"/>
          </p:nvPr>
        </p:nvSpPr>
        <p:spPr>
          <a:xfrm>
            <a:off x="251520" y="2636912"/>
            <a:ext cx="7777372" cy="2592288"/>
          </a:xfrm>
          <a:prstGeom prst="rect">
            <a:avLst/>
          </a:prstGeom>
          <a:noFill/>
          <a:ln>
            <a:noFill/>
          </a:ln>
        </p:spPr>
        <p:txBody>
          <a:bodyPr spcFirstLastPara="1" wrap="square" lIns="91425" tIns="45700" rIns="91425" bIns="45700" anchor="t" anchorCtr="0">
            <a:noAutofit/>
          </a:bodyPr>
          <a:lstStyle/>
          <a:p>
            <a:pPr marL="457200" lvl="1" indent="0" algn="just">
              <a:lnSpc>
                <a:spcPct val="150000"/>
              </a:lnSpc>
              <a:buClr>
                <a:srgbClr val="000000"/>
              </a:buClr>
              <a:buNone/>
            </a:pPr>
            <a:r>
              <a:rPr lang="en-US" sz="1200" dirty="0"/>
              <a:t>Municipalities, especially the ones willing to develop a Sustainable Energy and Climate Action Plan(SECAP) within the new Covenant of Mayor Initiative</a:t>
            </a:r>
          </a:p>
          <a:p>
            <a:pPr marL="457200" lvl="1" indent="0" algn="just">
              <a:lnSpc>
                <a:spcPct val="150000"/>
              </a:lnSpc>
              <a:buClr>
                <a:srgbClr val="000000"/>
              </a:buClr>
              <a:buNone/>
            </a:pPr>
            <a:r>
              <a:rPr lang="en-US" sz="1200" dirty="0"/>
              <a:t>Municipalities</a:t>
            </a:r>
          </a:p>
          <a:p>
            <a:pPr marL="457200" lvl="1" indent="0" algn="just">
              <a:lnSpc>
                <a:spcPct val="150000"/>
              </a:lnSpc>
              <a:buClr>
                <a:srgbClr val="000000"/>
              </a:buClr>
              <a:buNone/>
            </a:pPr>
            <a:r>
              <a:rPr lang="en-US" sz="1200" dirty="0"/>
              <a:t>Provinces</a:t>
            </a:r>
          </a:p>
          <a:p>
            <a:pPr marL="457200" lvl="1" indent="0" algn="just">
              <a:lnSpc>
                <a:spcPct val="150000"/>
              </a:lnSpc>
              <a:buClr>
                <a:srgbClr val="000000"/>
              </a:buClr>
              <a:buNone/>
            </a:pPr>
            <a:r>
              <a:rPr lang="en-US" sz="1200" dirty="0"/>
              <a:t>Universities</a:t>
            </a:r>
          </a:p>
          <a:p>
            <a:pPr marL="457200" lvl="1" indent="0" algn="just">
              <a:lnSpc>
                <a:spcPct val="150000"/>
              </a:lnSpc>
              <a:buClr>
                <a:srgbClr val="000000"/>
              </a:buClr>
              <a:buNone/>
            </a:pPr>
            <a:r>
              <a:rPr lang="en-US" sz="1200" dirty="0"/>
              <a:t>Professionals of the private and public sectors (Architects, </a:t>
            </a:r>
            <a:r>
              <a:rPr lang="en-US" sz="1200" dirty="0" err="1"/>
              <a:t>Engeneers</a:t>
            </a:r>
            <a:r>
              <a:rPr lang="en-US" sz="1200" dirty="0"/>
              <a:t>…)</a:t>
            </a:r>
          </a:p>
          <a:p>
            <a:pPr marL="457200" lvl="1" indent="0" algn="just">
              <a:lnSpc>
                <a:spcPct val="150000"/>
              </a:lnSpc>
              <a:buClr>
                <a:srgbClr val="000000"/>
              </a:buClr>
              <a:buNone/>
            </a:pPr>
            <a:r>
              <a:rPr lang="en-US" sz="1200" dirty="0" smtClean="0"/>
              <a:t>Constructors</a:t>
            </a:r>
            <a:endParaRPr lang="en-US" sz="1200" b="0" i="0" u="none" strike="noStrike" cap="none" dirty="0">
              <a:solidFill>
                <a:schemeClr val="dk1"/>
              </a:solidFill>
              <a:latin typeface="Arial"/>
              <a:ea typeface="Arial"/>
              <a:cs typeface="Arial"/>
              <a:sym typeface="Arial"/>
            </a:endParaRPr>
          </a:p>
          <a:p>
            <a:pPr marL="457200" lvl="1" indent="0" algn="just">
              <a:lnSpc>
                <a:spcPct val="150000"/>
              </a:lnSpc>
              <a:buClr>
                <a:srgbClr val="000000"/>
              </a:buClr>
              <a:buNone/>
            </a:pPr>
            <a:endParaRPr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5419187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tretch>
            <a:fillRect/>
          </a:stretch>
        </p:blipFill>
        <p:spPr>
          <a:xfrm>
            <a:off x="395536" y="1268760"/>
            <a:ext cx="7921945" cy="4824536"/>
          </a:xfrm>
          <a:prstGeom prst="rect">
            <a:avLst/>
          </a:prstGeom>
        </p:spPr>
      </p:pic>
    </p:spTree>
    <p:extLst>
      <p:ext uri="{BB962C8B-B14F-4D97-AF65-F5344CB8AC3E}">
        <p14:creationId xmlns:p14="http://schemas.microsoft.com/office/powerpoint/2010/main" val="412800567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a:blip r:embed="rId2"/>
          <a:stretch>
            <a:fillRect/>
          </a:stretch>
        </p:blipFill>
        <p:spPr>
          <a:xfrm>
            <a:off x="900112" y="1133475"/>
            <a:ext cx="7343775" cy="4591050"/>
          </a:xfrm>
          <a:prstGeom prst="rect">
            <a:avLst/>
          </a:prstGeom>
        </p:spPr>
      </p:pic>
    </p:spTree>
    <p:extLst>
      <p:ext uri="{BB962C8B-B14F-4D97-AF65-F5344CB8AC3E}">
        <p14:creationId xmlns:p14="http://schemas.microsoft.com/office/powerpoint/2010/main" val="43591512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tretch>
            <a:fillRect/>
          </a:stretch>
        </p:blipFill>
        <p:spPr>
          <a:xfrm>
            <a:off x="539552" y="1700808"/>
            <a:ext cx="8360134" cy="792088"/>
          </a:xfrm>
          <a:prstGeom prst="rect">
            <a:avLst/>
          </a:prstGeom>
        </p:spPr>
      </p:pic>
      <p:pic>
        <p:nvPicPr>
          <p:cNvPr id="4" name="Immagine 3"/>
          <p:cNvPicPr>
            <a:picLocks noChangeAspect="1"/>
          </p:cNvPicPr>
          <p:nvPr/>
        </p:nvPicPr>
        <p:blipFill>
          <a:blip r:embed="rId3"/>
          <a:stretch>
            <a:fillRect/>
          </a:stretch>
        </p:blipFill>
        <p:spPr>
          <a:xfrm>
            <a:off x="539552" y="3501008"/>
            <a:ext cx="8136904" cy="2182415"/>
          </a:xfrm>
          <a:prstGeom prst="rect">
            <a:avLst/>
          </a:prstGeom>
        </p:spPr>
      </p:pic>
    </p:spTree>
    <p:extLst>
      <p:ext uri="{BB962C8B-B14F-4D97-AF65-F5344CB8AC3E}">
        <p14:creationId xmlns:p14="http://schemas.microsoft.com/office/powerpoint/2010/main" val="400999128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ctrTitle"/>
          </p:nvPr>
        </p:nvSpPr>
        <p:spPr>
          <a:xfrm>
            <a:off x="4139952" y="3834712"/>
            <a:ext cx="4102224" cy="1020719"/>
          </a:xfrm>
        </p:spPr>
        <p:txBody>
          <a:bodyPr>
            <a:normAutofit fontScale="90000"/>
          </a:bodyPr>
          <a:lstStyle/>
          <a:p>
            <a:r>
              <a:rPr lang="fr-FR" dirty="0" err="1" smtClean="0"/>
              <a:t>Grazie</a:t>
            </a:r>
            <a:r>
              <a:rPr lang="fr-FR" dirty="0" smtClean="0"/>
              <a:t> per l’</a:t>
            </a:r>
            <a:r>
              <a:rPr lang="fr-FR" dirty="0" err="1" smtClean="0"/>
              <a:t>attenzione</a:t>
            </a:r>
            <a:r>
              <a:rPr lang="fr-FR" dirty="0" smtClean="0"/>
              <a:t>! </a:t>
            </a:r>
            <a:endParaRPr lang="fr-FR" dirty="0"/>
          </a:p>
        </p:txBody>
      </p:sp>
      <p:sp>
        <p:nvSpPr>
          <p:cNvPr id="8" name="Sous-titre 7"/>
          <p:cNvSpPr>
            <a:spLocks noGrp="1"/>
          </p:cNvSpPr>
          <p:nvPr>
            <p:ph type="subTitle" idx="1"/>
          </p:nvPr>
        </p:nvSpPr>
        <p:spPr/>
        <p:txBody>
          <a:bodyPr/>
          <a:lstStyle/>
          <a:p>
            <a:r>
              <a:rPr lang="fr-FR" dirty="0" smtClean="0"/>
              <a:t>Questions </a:t>
            </a:r>
            <a:r>
              <a:rPr lang="fr-FR" dirty="0" err="1" smtClean="0"/>
              <a:t>welcome</a:t>
            </a:r>
            <a:endParaRPr lang="fr-FR" dirty="0"/>
          </a:p>
        </p:txBody>
      </p:sp>
      <p:sp>
        <p:nvSpPr>
          <p:cNvPr id="2" name="Rettangolo 1"/>
          <p:cNvSpPr/>
          <p:nvPr/>
        </p:nvSpPr>
        <p:spPr>
          <a:xfrm>
            <a:off x="-10707" y="2636912"/>
            <a:ext cx="4572000" cy="3416320"/>
          </a:xfrm>
          <a:prstGeom prst="rect">
            <a:avLst/>
          </a:prstGeom>
        </p:spPr>
        <p:txBody>
          <a:bodyPr>
            <a:spAutoFit/>
          </a:bodyPr>
          <a:lstStyle/>
          <a:p>
            <a:pPr algn="ctr">
              <a:spcAft>
                <a:spcPts val="0"/>
              </a:spcAft>
            </a:pPr>
            <a:r>
              <a:rPr lang="it-IT" b="1" dirty="0">
                <a:latin typeface="Calibri" panose="020F0502020204030204" pitchFamily="34" charset="0"/>
                <a:ea typeface="Calibri" panose="020F0502020204030204" pitchFamily="34" charset="0"/>
              </a:rPr>
              <a:t>Link al sito ufficiale:</a:t>
            </a:r>
            <a:endParaRPr lang="it-IT" sz="1100" dirty="0">
              <a:latin typeface="Calibri" panose="020F0502020204030204" pitchFamily="34" charset="0"/>
              <a:ea typeface="Calibri" panose="020F0502020204030204" pitchFamily="34" charset="0"/>
            </a:endParaRPr>
          </a:p>
          <a:p>
            <a:pPr algn="ctr">
              <a:spcAft>
                <a:spcPts val="0"/>
              </a:spcAft>
            </a:pPr>
            <a:r>
              <a:rPr lang="it-IT" u="sng" dirty="0">
                <a:solidFill>
                  <a:srgbClr val="0563C1"/>
                </a:solidFill>
                <a:latin typeface="Calibri" panose="020F0502020204030204" pitchFamily="34" charset="0"/>
                <a:ea typeface="Calibri" panose="020F0502020204030204" pitchFamily="34" charset="0"/>
                <a:hlinkClick r:id="rId2"/>
              </a:rPr>
              <a:t>https://www.interregeurope.eu/lcdistricts/</a:t>
            </a:r>
            <a:endParaRPr lang="it-IT" sz="1100" dirty="0">
              <a:latin typeface="Calibri" panose="020F0502020204030204" pitchFamily="34" charset="0"/>
              <a:ea typeface="Calibri" panose="020F0502020204030204" pitchFamily="34" charset="0"/>
            </a:endParaRPr>
          </a:p>
          <a:p>
            <a:pPr algn="ctr">
              <a:spcAft>
                <a:spcPts val="0"/>
              </a:spcAft>
            </a:pPr>
            <a:r>
              <a:rPr lang="it-IT" dirty="0">
                <a:latin typeface="Calibri" panose="020F0502020204030204" pitchFamily="34" charset="0"/>
                <a:ea typeface="Calibri" panose="020F0502020204030204" pitchFamily="34" charset="0"/>
              </a:rPr>
              <a:t> </a:t>
            </a:r>
            <a:endParaRPr lang="it-IT" sz="1100" dirty="0">
              <a:latin typeface="Calibri" panose="020F0502020204030204" pitchFamily="34" charset="0"/>
              <a:ea typeface="Calibri" panose="020F0502020204030204" pitchFamily="34" charset="0"/>
            </a:endParaRPr>
          </a:p>
          <a:p>
            <a:pPr algn="ctr">
              <a:spcAft>
                <a:spcPts val="0"/>
              </a:spcAft>
            </a:pPr>
            <a:r>
              <a:rPr lang="it-IT" dirty="0">
                <a:latin typeface="Calibri" panose="020F0502020204030204" pitchFamily="34" charset="0"/>
                <a:ea typeface="Calibri" panose="020F0502020204030204" pitchFamily="34" charset="0"/>
              </a:rPr>
              <a:t> </a:t>
            </a:r>
            <a:endParaRPr lang="it-IT" sz="1100" dirty="0">
              <a:latin typeface="Calibri" panose="020F0502020204030204" pitchFamily="34" charset="0"/>
              <a:ea typeface="Calibri" panose="020F0502020204030204" pitchFamily="34" charset="0"/>
            </a:endParaRPr>
          </a:p>
          <a:p>
            <a:pPr algn="ctr">
              <a:spcAft>
                <a:spcPts val="0"/>
              </a:spcAft>
            </a:pPr>
            <a:r>
              <a:rPr lang="it-IT" b="1" dirty="0">
                <a:latin typeface="Calibri" panose="020F0502020204030204" pitchFamily="34" charset="0"/>
                <a:ea typeface="Calibri" panose="020F0502020204030204" pitchFamily="34" charset="0"/>
              </a:rPr>
              <a:t>Link al sito Regionale:</a:t>
            </a:r>
            <a:endParaRPr lang="it-IT" sz="1100" dirty="0">
              <a:latin typeface="Calibri" panose="020F0502020204030204" pitchFamily="34" charset="0"/>
              <a:ea typeface="Calibri" panose="020F0502020204030204" pitchFamily="34" charset="0"/>
            </a:endParaRPr>
          </a:p>
          <a:p>
            <a:pPr algn="ctr">
              <a:spcAft>
                <a:spcPts val="0"/>
              </a:spcAft>
            </a:pPr>
            <a:r>
              <a:rPr lang="it-IT" u="sng" dirty="0">
                <a:solidFill>
                  <a:srgbClr val="0563C1"/>
                </a:solidFill>
                <a:latin typeface="Calibri" panose="020F0502020204030204" pitchFamily="34" charset="0"/>
                <a:ea typeface="Calibri" panose="020F0502020204030204" pitchFamily="34" charset="0"/>
                <a:hlinkClick r:id="rId3"/>
              </a:rPr>
              <a:t>http://www.regione.marche.it/Regione-Utile/Ambiente/Rifiuti-e-inquinamento/Progetti-Europei#LC-Districts</a:t>
            </a:r>
            <a:endParaRPr lang="it-IT" sz="1100" dirty="0">
              <a:latin typeface="Calibri" panose="020F0502020204030204" pitchFamily="34" charset="0"/>
              <a:ea typeface="Calibri" panose="020F0502020204030204" pitchFamily="34" charset="0"/>
            </a:endParaRPr>
          </a:p>
          <a:p>
            <a:pPr algn="ctr">
              <a:spcAft>
                <a:spcPts val="0"/>
              </a:spcAft>
            </a:pPr>
            <a:r>
              <a:rPr lang="it-IT" dirty="0">
                <a:latin typeface="Calibri" panose="020F0502020204030204" pitchFamily="34" charset="0"/>
                <a:ea typeface="Calibri" panose="020F0502020204030204" pitchFamily="34" charset="0"/>
              </a:rPr>
              <a:t> </a:t>
            </a:r>
            <a:endParaRPr lang="it-IT" sz="1100" dirty="0">
              <a:latin typeface="Calibri" panose="020F0502020204030204" pitchFamily="34" charset="0"/>
              <a:ea typeface="Calibri" panose="020F0502020204030204" pitchFamily="34" charset="0"/>
            </a:endParaRPr>
          </a:p>
          <a:p>
            <a:pPr algn="ctr">
              <a:spcAft>
                <a:spcPts val="0"/>
              </a:spcAft>
            </a:pPr>
            <a:r>
              <a:rPr lang="it-IT" dirty="0">
                <a:latin typeface="Calibri" panose="020F0502020204030204" pitchFamily="34" charset="0"/>
                <a:ea typeface="Calibri" panose="020F0502020204030204" pitchFamily="34" charset="0"/>
              </a:rPr>
              <a:t> </a:t>
            </a:r>
            <a:endParaRPr lang="it-IT" sz="1100" dirty="0">
              <a:latin typeface="Calibri" panose="020F0502020204030204" pitchFamily="34" charset="0"/>
              <a:ea typeface="Calibri" panose="020F0502020204030204" pitchFamily="34" charset="0"/>
            </a:endParaRPr>
          </a:p>
          <a:p>
            <a:pPr algn="ctr">
              <a:spcAft>
                <a:spcPts val="0"/>
              </a:spcAft>
            </a:pPr>
            <a:r>
              <a:rPr lang="it-IT" b="1" dirty="0">
                <a:latin typeface="Calibri" panose="020F0502020204030204" pitchFamily="34" charset="0"/>
                <a:ea typeface="Calibri" panose="020F0502020204030204" pitchFamily="34" charset="0"/>
              </a:rPr>
              <a:t>Per informazioni:</a:t>
            </a:r>
            <a:endParaRPr lang="it-IT" sz="1100" dirty="0">
              <a:latin typeface="Calibri" panose="020F0502020204030204" pitchFamily="34" charset="0"/>
              <a:ea typeface="Calibri" panose="020F0502020204030204" pitchFamily="34" charset="0"/>
            </a:endParaRPr>
          </a:p>
          <a:p>
            <a:pPr algn="ctr">
              <a:spcAft>
                <a:spcPts val="0"/>
              </a:spcAft>
            </a:pPr>
            <a:r>
              <a:rPr lang="it-IT" u="sng" dirty="0">
                <a:solidFill>
                  <a:srgbClr val="0563C1"/>
                </a:solidFill>
                <a:latin typeface="Calibri" panose="020F0502020204030204" pitchFamily="34" charset="0"/>
                <a:ea typeface="Calibri" panose="020F0502020204030204" pitchFamily="34" charset="0"/>
                <a:hlinkClick r:id="rId4" tooltip="mailto:lorenzo.federiconi@regione.marche.it"/>
              </a:rPr>
              <a:t>lorenzo.federiconi@regione.marche.it</a:t>
            </a:r>
            <a:endParaRPr lang="it-IT" sz="11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6487211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a:xfrm>
            <a:off x="327190" y="764704"/>
            <a:ext cx="6203032" cy="562074"/>
          </a:xfrm>
        </p:spPr>
        <p:txBody>
          <a:bodyPr/>
          <a:lstStyle/>
          <a:p>
            <a:r>
              <a:rPr lang="en-GB" dirty="0"/>
              <a:t>Request for pilot action in phase 1</a:t>
            </a:r>
            <a:r>
              <a:rPr lang="it-IT" dirty="0"/>
              <a:t/>
            </a:r>
            <a:br>
              <a:rPr lang="it-IT" dirty="0"/>
            </a:br>
            <a:r>
              <a:rPr lang="it-IT" dirty="0" smtClean="0"/>
              <a:t>...</a:t>
            </a:r>
            <a:endParaRPr lang="it-IT" dirty="0"/>
          </a:p>
        </p:txBody>
      </p:sp>
      <p:sp>
        <p:nvSpPr>
          <p:cNvPr id="5" name="Segnaposto testo 4"/>
          <p:cNvSpPr>
            <a:spLocks noGrp="1"/>
          </p:cNvSpPr>
          <p:nvPr>
            <p:ph type="body" sz="quarter" idx="10"/>
          </p:nvPr>
        </p:nvSpPr>
        <p:spPr>
          <a:xfrm>
            <a:off x="323528" y="1484784"/>
            <a:ext cx="8496944" cy="1440160"/>
          </a:xfrm>
        </p:spPr>
        <p:txBody>
          <a:bodyPr>
            <a:noAutofit/>
          </a:bodyPr>
          <a:lstStyle/>
          <a:p>
            <a:r>
              <a:rPr lang="en-GB" sz="1400" dirty="0" smtClean="0"/>
              <a:t>IMPORTANT</a:t>
            </a:r>
            <a:r>
              <a:rPr lang="en-GB" sz="1400" dirty="0"/>
              <a:t>: Before completing the template, the lead partner should first check the idea of a pilot action with their Policy Officer in the Joint Secretariat. </a:t>
            </a:r>
            <a:endParaRPr lang="it-IT" sz="1400" dirty="0"/>
          </a:p>
          <a:p>
            <a:endParaRPr lang="en-GB" sz="1400" dirty="0" smtClean="0"/>
          </a:p>
          <a:p>
            <a:r>
              <a:rPr lang="en-GB" sz="1400" dirty="0" smtClean="0"/>
              <a:t>In </a:t>
            </a:r>
            <a:r>
              <a:rPr lang="en-GB" sz="1400" dirty="0"/>
              <a:t>the context of the COVID-19 crisis, the opportunities for ‘learning by doing / testing’ were reinforced. </a:t>
            </a:r>
            <a:endParaRPr lang="en-GB" sz="1400" dirty="0" smtClean="0"/>
          </a:p>
          <a:p>
            <a:r>
              <a:rPr lang="en-GB" sz="1400" dirty="0" smtClean="0"/>
              <a:t>Therefore</a:t>
            </a:r>
            <a:r>
              <a:rPr lang="en-GB" sz="1400" dirty="0"/>
              <a:t>, projects which are still at an early stage of implementation of their Phase 1 (mainly 4th call projects) have the possibility to request pilot actions at any moment during phase 1 under the following conditions:</a:t>
            </a:r>
            <a:endParaRPr lang="it-IT" sz="1400" dirty="0"/>
          </a:p>
          <a:p>
            <a:pPr lvl="0"/>
            <a:endParaRPr lang="en-GB" sz="1400" dirty="0" smtClean="0"/>
          </a:p>
          <a:p>
            <a:pPr lvl="0"/>
            <a:r>
              <a:rPr lang="en-GB" sz="1400" dirty="0" smtClean="0"/>
              <a:t>The </a:t>
            </a:r>
            <a:r>
              <a:rPr lang="en-GB" sz="1400" dirty="0"/>
              <a:t>pilot action clearly contributes to the learning process not only in the region but also within the partnership. The implementation and lessons learnt from the pilot action should therefore be shared among the partnership to enrich the interregional exchange of experience, </a:t>
            </a:r>
            <a:endParaRPr lang="it-IT" sz="1400" dirty="0"/>
          </a:p>
          <a:p>
            <a:pPr lvl="0"/>
            <a:endParaRPr lang="en-GB" sz="1400" dirty="0" smtClean="0"/>
          </a:p>
          <a:p>
            <a:pPr lvl="0"/>
            <a:r>
              <a:rPr lang="en-GB" sz="1400" dirty="0" smtClean="0"/>
              <a:t>All </a:t>
            </a:r>
            <a:r>
              <a:rPr lang="en-GB" sz="1400" dirty="0"/>
              <a:t>conditions for pilot actions as described in section 4.2.2 Phase 2 – monitoring of the action plan implementation apply (Relevance and durability, </a:t>
            </a:r>
            <a:r>
              <a:rPr lang="en-GB" sz="1400" dirty="0" err="1"/>
              <a:t>interregionality</a:t>
            </a:r>
            <a:r>
              <a:rPr lang="en-GB" sz="1400" dirty="0"/>
              <a:t> and </a:t>
            </a:r>
            <a:r>
              <a:rPr lang="en-GB" sz="1400" dirty="0" err="1"/>
              <a:t>additionality</a:t>
            </a:r>
            <a:r>
              <a:rPr lang="en-GB" sz="1400" dirty="0"/>
              <a:t>). This means that the subject of the pilot should be clearly relevant to the issue addressed by the project. It should also be linked to a policy framework. Such pilot action has to be included later on in the Action Plan of the region as an action already implemented. However, the interregional character may be less dominant as long as the link to the project activities is still clearly demonstrated (e.g. ideas generated through the stakeholder groups).</a:t>
            </a:r>
            <a:endParaRPr lang="it-IT" sz="1400" dirty="0"/>
          </a:p>
          <a:p>
            <a:endParaRPr lang="it-IT" sz="1400" dirty="0"/>
          </a:p>
        </p:txBody>
      </p:sp>
    </p:spTree>
    <p:extLst>
      <p:ext uri="{BB962C8B-B14F-4D97-AF65-F5344CB8AC3E}">
        <p14:creationId xmlns:p14="http://schemas.microsoft.com/office/powerpoint/2010/main" val="18217593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 155"/>
          <p:cNvSpPr txBox="1">
            <a:spLocks/>
          </p:cNvSpPr>
          <p:nvPr/>
        </p:nvSpPr>
        <p:spPr>
          <a:xfrm>
            <a:off x="-201625" y="1971916"/>
            <a:ext cx="8950089" cy="1932972"/>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480"/>
              </a:spcBef>
              <a:spcAft>
                <a:spcPts val="0"/>
              </a:spcAft>
              <a:buClr>
                <a:schemeClr val="dk2"/>
              </a:buClr>
              <a:buSzPts val="1400"/>
              <a:buFont typeface="Arial"/>
              <a:buNone/>
              <a:defRPr sz="2400" b="1" i="0" u="none" strike="noStrike" cap="none">
                <a:solidFill>
                  <a:schemeClr val="dk2"/>
                </a:solidFill>
                <a:latin typeface="Arial"/>
                <a:ea typeface="Arial"/>
                <a:cs typeface="Arial"/>
                <a:sym typeface="Arial"/>
              </a:defRPr>
            </a:lvl1pPr>
            <a:lvl2pPr marL="914400" marR="0" lvl="1" indent="-381000" algn="l" rtl="0">
              <a:lnSpc>
                <a:spcPct val="100000"/>
              </a:lnSpc>
              <a:spcBef>
                <a:spcPts val="480"/>
              </a:spcBef>
              <a:spcAft>
                <a:spcPts val="0"/>
              </a:spcAft>
              <a:buClr>
                <a:schemeClr val="dk1"/>
              </a:buClr>
              <a:buSzPts val="2400"/>
              <a:buFont typeface="Noto Sans Symbols"/>
              <a:buChar char="▪"/>
              <a:defRPr sz="2400" b="0" i="0" u="none" strike="noStrike" cap="none">
                <a:solidFill>
                  <a:schemeClr val="dk1"/>
                </a:solidFill>
                <a:latin typeface="Arial"/>
                <a:ea typeface="Arial"/>
                <a:cs typeface="Arial"/>
                <a:sym typeface="Arial"/>
              </a:defRPr>
            </a:lvl2pPr>
            <a:lvl3pPr marL="1371600" marR="0" lvl="2" indent="-228600" algn="l" rtl="0">
              <a:lnSpc>
                <a:spcPct val="100000"/>
              </a:lnSpc>
              <a:spcBef>
                <a:spcPts val="480"/>
              </a:spcBef>
              <a:spcAft>
                <a:spcPts val="0"/>
              </a:spcAft>
              <a:buClr>
                <a:schemeClr val="dk1"/>
              </a:buClr>
              <a:buSzPts val="1400"/>
              <a:buFont typeface="Arial"/>
              <a:buNone/>
              <a:defRPr sz="2400" b="0" i="0" u="none" strike="noStrike" cap="none">
                <a:solidFill>
                  <a:schemeClr val="dk1"/>
                </a:solidFill>
                <a:latin typeface="Arial"/>
                <a:ea typeface="Arial"/>
                <a:cs typeface="Arial"/>
                <a:sym typeface="Arial"/>
              </a:defRPr>
            </a:lvl3pPr>
            <a:lvl4pPr marL="1828800" marR="0" lvl="3" indent="-228600" algn="l" rtl="0">
              <a:lnSpc>
                <a:spcPct val="100000"/>
              </a:lnSpc>
              <a:spcBef>
                <a:spcPts val="400"/>
              </a:spcBef>
              <a:spcAft>
                <a:spcPts val="0"/>
              </a:spcAft>
              <a:buClr>
                <a:srgbClr val="595959"/>
              </a:buClr>
              <a:buSzPts val="1400"/>
              <a:buFont typeface="Arial"/>
              <a:buNone/>
              <a:defRPr sz="2000" b="0" i="0" u="none" strike="noStrike" cap="none">
                <a:solidFill>
                  <a:srgbClr val="595959"/>
                </a:solidFill>
                <a:latin typeface="Arial"/>
                <a:ea typeface="Arial"/>
                <a:cs typeface="Arial"/>
                <a:sym typeface="Arial"/>
              </a:defRPr>
            </a:lvl4pPr>
            <a:lvl5pPr marL="2286000" marR="0" lvl="4" indent="-228600" algn="l" rtl="0">
              <a:lnSpc>
                <a:spcPct val="100000"/>
              </a:lnSpc>
              <a:spcBef>
                <a:spcPts val="400"/>
              </a:spcBef>
              <a:spcAft>
                <a:spcPts val="0"/>
              </a:spcAft>
              <a:buClr>
                <a:schemeClr val="dk1"/>
              </a:buClr>
              <a:buSzPts val="1400"/>
              <a:buFont typeface="Courier New"/>
              <a:buNone/>
              <a:defRPr sz="20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r>
              <a:rPr lang="en-GB" sz="1800" dirty="0"/>
              <a:t>A request for a pilot action must be submitted to the programme as soon as it is ready. Since regions may need urgent solutions to face their policy challenges, the pilot action can be related to the COVID-19 crisis as long as it remains within the issue addressed by the project (new methodology to provide business support services; development of a new online tourism product; development of a tool for monitoring the impact of COVID-19 on certain policy fields</a:t>
            </a:r>
            <a:r>
              <a:rPr lang="en-GB" sz="1800" dirty="0" smtClean="0"/>
              <a:t>).</a:t>
            </a:r>
          </a:p>
          <a:p>
            <a:endParaRPr lang="it-IT" sz="1800" dirty="0"/>
          </a:p>
          <a:p>
            <a:r>
              <a:rPr lang="en-GB" sz="1800" dirty="0"/>
              <a:t>It will then be assessed by the Joint Secretariat which may require further clarifications. In case the pilot action meets the programme’s requirements, the Joint Secretariat will recommend it for approval to the Monitoring Committee. If approved, the application form will be updated through a ‘request for change’ procedure.</a:t>
            </a:r>
            <a:endParaRPr lang="it-IT" sz="1800" dirty="0"/>
          </a:p>
        </p:txBody>
      </p:sp>
      <p:sp>
        <p:nvSpPr>
          <p:cNvPr id="2" name="Titolo 1"/>
          <p:cNvSpPr>
            <a:spLocks noGrp="1"/>
          </p:cNvSpPr>
          <p:nvPr>
            <p:ph type="title"/>
          </p:nvPr>
        </p:nvSpPr>
        <p:spPr/>
        <p:txBody>
          <a:bodyPr/>
          <a:lstStyle/>
          <a:p>
            <a:endParaRPr lang="it-IT"/>
          </a:p>
        </p:txBody>
      </p:sp>
    </p:spTree>
    <p:extLst>
      <p:ext uri="{BB962C8B-B14F-4D97-AF65-F5344CB8AC3E}">
        <p14:creationId xmlns:p14="http://schemas.microsoft.com/office/powerpoint/2010/main" val="3103881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la 1"/>
          <p:cNvGraphicFramePr>
            <a:graphicFrameLocks noGrp="1"/>
          </p:cNvGraphicFramePr>
          <p:nvPr>
            <p:extLst>
              <p:ext uri="{D42A27DB-BD31-4B8C-83A1-F6EECF244321}">
                <p14:modId xmlns:p14="http://schemas.microsoft.com/office/powerpoint/2010/main" val="602553953"/>
              </p:ext>
            </p:extLst>
          </p:nvPr>
        </p:nvGraphicFramePr>
        <p:xfrm>
          <a:off x="323528" y="2492896"/>
          <a:ext cx="7848872" cy="4201913"/>
        </p:xfrm>
        <a:graphic>
          <a:graphicData uri="http://schemas.openxmlformats.org/drawingml/2006/table">
            <a:tbl>
              <a:tblPr firstRow="1" firstCol="1" bandRow="1">
                <a:tableStyleId>{21E4AEA4-8DFA-4A89-87EB-49C32662AFE0}</a:tableStyleId>
              </a:tblPr>
              <a:tblGrid>
                <a:gridCol w="2705766">
                  <a:extLst>
                    <a:ext uri="{9D8B030D-6E8A-4147-A177-3AD203B41FA5}">
                      <a16:colId xmlns:a16="http://schemas.microsoft.com/office/drawing/2014/main" val="1987320127"/>
                    </a:ext>
                  </a:extLst>
                </a:gridCol>
                <a:gridCol w="5143106">
                  <a:extLst>
                    <a:ext uri="{9D8B030D-6E8A-4147-A177-3AD203B41FA5}">
                      <a16:colId xmlns:a16="http://schemas.microsoft.com/office/drawing/2014/main" val="1003224965"/>
                    </a:ext>
                  </a:extLst>
                </a:gridCol>
              </a:tblGrid>
              <a:tr h="295356">
                <a:tc>
                  <a:txBody>
                    <a:bodyPr/>
                    <a:lstStyle/>
                    <a:p>
                      <a:pPr marL="457200" indent="-228600" algn="l">
                        <a:lnSpc>
                          <a:spcPct val="150000"/>
                        </a:lnSpc>
                        <a:spcBef>
                          <a:spcPts val="1200"/>
                        </a:spcBef>
                        <a:spcAft>
                          <a:spcPts val="0"/>
                        </a:spcAft>
                      </a:pPr>
                      <a:r>
                        <a:rPr lang="en-GB" sz="1000">
                          <a:effectLst/>
                        </a:rPr>
                        <a:t>Project Acronym:</a:t>
                      </a:r>
                      <a:endParaRPr lang="it-IT" sz="1200" b="1">
                        <a:solidFill>
                          <a:srgbClr val="1F497D"/>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457200" indent="-228600" algn="l">
                        <a:lnSpc>
                          <a:spcPct val="150000"/>
                        </a:lnSpc>
                        <a:spcBef>
                          <a:spcPts val="1200"/>
                        </a:spcBef>
                        <a:spcAft>
                          <a:spcPts val="0"/>
                        </a:spcAft>
                      </a:pPr>
                      <a:r>
                        <a:rPr lang="en-GB" sz="1000">
                          <a:effectLst/>
                        </a:rPr>
                        <a:t>LC Districts</a:t>
                      </a:r>
                      <a:endParaRPr lang="it-IT" sz="1200" b="1">
                        <a:solidFill>
                          <a:srgbClr val="1F497D"/>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876589131"/>
                  </a:ext>
                </a:extLst>
              </a:tr>
              <a:tr h="295356">
                <a:tc>
                  <a:txBody>
                    <a:bodyPr/>
                    <a:lstStyle/>
                    <a:p>
                      <a:pPr marL="457200" indent="-228600" algn="l">
                        <a:lnSpc>
                          <a:spcPct val="150000"/>
                        </a:lnSpc>
                        <a:spcBef>
                          <a:spcPts val="1200"/>
                        </a:spcBef>
                        <a:spcAft>
                          <a:spcPts val="0"/>
                        </a:spcAft>
                      </a:pPr>
                      <a:r>
                        <a:rPr lang="en-GB" sz="1000">
                          <a:effectLst/>
                        </a:rPr>
                        <a:t>Project Index (PGI):</a:t>
                      </a:r>
                      <a:endParaRPr lang="it-IT" sz="1200" b="1">
                        <a:solidFill>
                          <a:srgbClr val="1F497D"/>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457200" indent="-228600" algn="l">
                        <a:lnSpc>
                          <a:spcPct val="150000"/>
                        </a:lnSpc>
                        <a:spcBef>
                          <a:spcPts val="1200"/>
                        </a:spcBef>
                        <a:spcAft>
                          <a:spcPts val="0"/>
                        </a:spcAft>
                      </a:pPr>
                      <a:r>
                        <a:rPr lang="en-GB" sz="1000">
                          <a:effectLst/>
                        </a:rPr>
                        <a:t>PGI05809</a:t>
                      </a:r>
                      <a:endParaRPr lang="it-IT" sz="1200" b="1">
                        <a:solidFill>
                          <a:srgbClr val="1F497D"/>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4068007764"/>
                  </a:ext>
                </a:extLst>
              </a:tr>
              <a:tr h="969384">
                <a:tc>
                  <a:txBody>
                    <a:bodyPr/>
                    <a:lstStyle/>
                    <a:p>
                      <a:pPr marL="457200" indent="-228600" algn="l">
                        <a:lnSpc>
                          <a:spcPct val="150000"/>
                        </a:lnSpc>
                        <a:spcBef>
                          <a:spcPts val="1200"/>
                        </a:spcBef>
                        <a:spcAft>
                          <a:spcPts val="0"/>
                        </a:spcAft>
                      </a:pPr>
                      <a:r>
                        <a:rPr lang="en-GB" sz="1000" dirty="0">
                          <a:effectLst/>
                        </a:rPr>
                        <a:t>Title of the pilot action</a:t>
                      </a:r>
                      <a:endParaRPr lang="it-IT" sz="1200" b="1" dirty="0">
                        <a:solidFill>
                          <a:srgbClr val="1F497D"/>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457200" indent="-228600" algn="l">
                        <a:lnSpc>
                          <a:spcPct val="150000"/>
                        </a:lnSpc>
                        <a:spcBef>
                          <a:spcPts val="1200"/>
                        </a:spcBef>
                        <a:spcAft>
                          <a:spcPts val="0"/>
                        </a:spcAft>
                      </a:pPr>
                      <a:r>
                        <a:rPr lang="en-GB" sz="1000" dirty="0">
                          <a:effectLst/>
                        </a:rPr>
                        <a:t>designing a low carbon district by applying energy environmental certification tools “Protocollo ITACA” on buildings and at Urban Scale</a:t>
                      </a:r>
                      <a:endParaRPr lang="it-IT" sz="1200" b="1" dirty="0">
                        <a:solidFill>
                          <a:srgbClr val="1F497D"/>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748466926"/>
                  </a:ext>
                </a:extLst>
              </a:tr>
              <a:tr h="1755749">
                <a:tc>
                  <a:txBody>
                    <a:bodyPr/>
                    <a:lstStyle/>
                    <a:p>
                      <a:pPr marL="457200" indent="-228600" algn="l">
                        <a:lnSpc>
                          <a:spcPct val="150000"/>
                        </a:lnSpc>
                        <a:spcBef>
                          <a:spcPts val="1200"/>
                        </a:spcBef>
                        <a:spcAft>
                          <a:spcPts val="0"/>
                        </a:spcAft>
                      </a:pPr>
                      <a:r>
                        <a:rPr lang="en-GB" sz="1000">
                          <a:effectLst/>
                        </a:rPr>
                        <a:t>Policy instrument(s) addressed:</a:t>
                      </a:r>
                      <a:endParaRPr lang="it-IT" sz="1200" b="1">
                        <a:solidFill>
                          <a:srgbClr val="1F497D"/>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457200" indent="-228600" algn="l">
                        <a:lnSpc>
                          <a:spcPct val="150000"/>
                        </a:lnSpc>
                        <a:spcBef>
                          <a:spcPts val="1200"/>
                        </a:spcBef>
                        <a:spcAft>
                          <a:spcPts val="0"/>
                        </a:spcAft>
                      </a:pPr>
                      <a:r>
                        <a:rPr lang="en-GB" sz="1000">
                          <a:effectLst/>
                        </a:rPr>
                        <a:t>Marche Region Growth &amp; Jobs ERDF Regional Operational Programme 2014/2020 2014IT16RFOP013</a:t>
                      </a:r>
                      <a:endParaRPr lang="it-IT" sz="1200">
                        <a:effectLst/>
                      </a:endParaRPr>
                    </a:p>
                    <a:p>
                      <a:pPr marL="457200" indent="-228600" algn="l">
                        <a:lnSpc>
                          <a:spcPct val="150000"/>
                        </a:lnSpc>
                        <a:spcBef>
                          <a:spcPts val="1200"/>
                        </a:spcBef>
                        <a:spcAft>
                          <a:spcPts val="0"/>
                        </a:spcAft>
                      </a:pPr>
                      <a:r>
                        <a:rPr lang="en-GB" sz="1000">
                          <a:effectLst/>
                        </a:rPr>
                        <a:t>Next Regional Operational Programme 2021/2027</a:t>
                      </a:r>
                      <a:endParaRPr lang="it-IT" sz="1200">
                        <a:effectLst/>
                      </a:endParaRPr>
                    </a:p>
                    <a:p>
                      <a:pPr marL="457200" indent="-228600" algn="l">
                        <a:lnSpc>
                          <a:spcPct val="150000"/>
                        </a:lnSpc>
                        <a:spcBef>
                          <a:spcPts val="1200"/>
                        </a:spcBef>
                        <a:spcAft>
                          <a:spcPts val="0"/>
                        </a:spcAft>
                      </a:pPr>
                      <a:r>
                        <a:rPr lang="en-GB" sz="1000">
                          <a:effectLst/>
                        </a:rPr>
                        <a:t>Regional Environmental Energy Management Plan</a:t>
                      </a:r>
                      <a:endParaRPr lang="it-IT" sz="1200" b="1">
                        <a:solidFill>
                          <a:srgbClr val="1F497D"/>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774098387"/>
                  </a:ext>
                </a:extLst>
              </a:tr>
              <a:tr h="295356">
                <a:tc>
                  <a:txBody>
                    <a:bodyPr/>
                    <a:lstStyle/>
                    <a:p>
                      <a:pPr marL="457200" indent="-228600" algn="l">
                        <a:lnSpc>
                          <a:spcPct val="150000"/>
                        </a:lnSpc>
                        <a:spcBef>
                          <a:spcPts val="1200"/>
                        </a:spcBef>
                        <a:spcAft>
                          <a:spcPts val="0"/>
                        </a:spcAft>
                      </a:pPr>
                      <a:r>
                        <a:rPr lang="en-GB" sz="1000">
                          <a:effectLst/>
                        </a:rPr>
                        <a:t>Partner(s) concerned:</a:t>
                      </a:r>
                      <a:endParaRPr lang="it-IT" sz="1200" b="1">
                        <a:solidFill>
                          <a:srgbClr val="1F497D"/>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457200" indent="-228600" algn="l">
                        <a:lnSpc>
                          <a:spcPct val="150000"/>
                        </a:lnSpc>
                        <a:spcBef>
                          <a:spcPts val="1200"/>
                        </a:spcBef>
                        <a:spcAft>
                          <a:spcPts val="0"/>
                        </a:spcAft>
                      </a:pPr>
                      <a:r>
                        <a:rPr lang="en-GB" sz="1000">
                          <a:effectLst/>
                        </a:rPr>
                        <a:t>3-PP Marche Region</a:t>
                      </a:r>
                      <a:endParaRPr lang="it-IT" sz="1200" b="1">
                        <a:solidFill>
                          <a:srgbClr val="1F497D"/>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925059561"/>
                  </a:ext>
                </a:extLst>
              </a:tr>
              <a:tr h="295356">
                <a:tc>
                  <a:txBody>
                    <a:bodyPr/>
                    <a:lstStyle/>
                    <a:p>
                      <a:pPr marL="457200" indent="-228600" algn="l">
                        <a:lnSpc>
                          <a:spcPct val="150000"/>
                        </a:lnSpc>
                        <a:spcBef>
                          <a:spcPts val="1200"/>
                        </a:spcBef>
                        <a:spcAft>
                          <a:spcPts val="0"/>
                        </a:spcAft>
                      </a:pPr>
                      <a:r>
                        <a:rPr lang="en-GB" sz="1000" dirty="0">
                          <a:effectLst/>
                        </a:rPr>
                        <a:t>Country (countries):</a:t>
                      </a:r>
                      <a:endParaRPr lang="it-IT" sz="1200" b="1" dirty="0">
                        <a:solidFill>
                          <a:srgbClr val="1F497D"/>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457200" indent="-228600" algn="l">
                        <a:lnSpc>
                          <a:spcPct val="150000"/>
                        </a:lnSpc>
                        <a:spcBef>
                          <a:spcPts val="1200"/>
                        </a:spcBef>
                        <a:spcAft>
                          <a:spcPts val="0"/>
                        </a:spcAft>
                      </a:pPr>
                      <a:r>
                        <a:rPr lang="en-GB" sz="1000">
                          <a:effectLst/>
                        </a:rPr>
                        <a:t>Italy</a:t>
                      </a:r>
                      <a:endParaRPr lang="it-IT" sz="1200" b="1">
                        <a:solidFill>
                          <a:srgbClr val="1F497D"/>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47581911"/>
                  </a:ext>
                </a:extLst>
              </a:tr>
              <a:tr h="295356">
                <a:tc>
                  <a:txBody>
                    <a:bodyPr/>
                    <a:lstStyle/>
                    <a:p>
                      <a:pPr marL="457200" indent="-228600" algn="l">
                        <a:lnSpc>
                          <a:spcPct val="150000"/>
                        </a:lnSpc>
                        <a:spcBef>
                          <a:spcPts val="1200"/>
                        </a:spcBef>
                        <a:spcAft>
                          <a:spcPts val="0"/>
                        </a:spcAft>
                      </a:pPr>
                      <a:r>
                        <a:rPr lang="en-GB" sz="1000">
                          <a:effectLst/>
                        </a:rPr>
                        <a:t>Date of request:</a:t>
                      </a:r>
                      <a:endParaRPr lang="it-IT" sz="1200" b="1">
                        <a:solidFill>
                          <a:srgbClr val="1F497D"/>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457200" indent="-228600" algn="l">
                        <a:lnSpc>
                          <a:spcPct val="150000"/>
                        </a:lnSpc>
                        <a:spcBef>
                          <a:spcPts val="1200"/>
                        </a:spcBef>
                        <a:spcAft>
                          <a:spcPts val="0"/>
                        </a:spcAft>
                      </a:pPr>
                      <a:r>
                        <a:rPr lang="en-GB" sz="1000" dirty="0">
                          <a:effectLst/>
                        </a:rPr>
                        <a:t>04/06/2021</a:t>
                      </a:r>
                      <a:endParaRPr lang="it-IT" sz="1200" b="1" dirty="0">
                        <a:solidFill>
                          <a:srgbClr val="1F497D"/>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896958489"/>
                  </a:ext>
                </a:extLst>
              </a:tr>
            </a:tbl>
          </a:graphicData>
        </a:graphic>
      </p:graphicFrame>
      <p:sp>
        <p:nvSpPr>
          <p:cNvPr id="3" name="Titolo 2"/>
          <p:cNvSpPr>
            <a:spLocks noGrp="1"/>
          </p:cNvSpPr>
          <p:nvPr>
            <p:ph type="title"/>
          </p:nvPr>
        </p:nvSpPr>
        <p:spPr>
          <a:xfrm>
            <a:off x="323528" y="908720"/>
            <a:ext cx="8229600" cy="562074"/>
          </a:xfrm>
        </p:spPr>
        <p:txBody>
          <a:bodyPr/>
          <a:lstStyle/>
          <a:p>
            <a:pPr marL="265113">
              <a:lnSpc>
                <a:spcPct val="150000"/>
              </a:lnSpc>
              <a:spcBef>
                <a:spcPts val="1200"/>
              </a:spcBef>
              <a:spcAft>
                <a:spcPts val="0"/>
              </a:spcAft>
            </a:pPr>
            <a:r>
              <a:rPr lang="en-US" sz="2400" dirty="0"/>
              <a:t>Title of the pilot </a:t>
            </a:r>
            <a:r>
              <a:rPr lang="en-US" sz="2400" dirty="0" smtClean="0"/>
              <a:t>action:</a:t>
            </a:r>
            <a:br>
              <a:rPr lang="en-US" sz="2400" dirty="0" smtClean="0"/>
            </a:br>
            <a:r>
              <a:rPr lang="en-GB" sz="2400" dirty="0" smtClean="0"/>
              <a:t>designing </a:t>
            </a:r>
            <a:r>
              <a:rPr lang="en-GB" sz="2400" dirty="0"/>
              <a:t>a low carbon district by applying energy environmental certification tools “Protocollo ITACA” on buildings and at Urban Scale</a:t>
            </a:r>
            <a:endParaRPr lang="it-IT" sz="3600" b="1" dirty="0">
              <a:solidFill>
                <a:srgbClr val="1F497D"/>
              </a:solidFill>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256490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a:xfrm>
            <a:off x="467544" y="908720"/>
            <a:ext cx="7920880" cy="562074"/>
          </a:xfrm>
        </p:spPr>
        <p:txBody>
          <a:bodyPr/>
          <a:lstStyle/>
          <a:p>
            <a:r>
              <a:rPr lang="it-IT" sz="3600" dirty="0"/>
              <a:t>Quale Policy </a:t>
            </a:r>
            <a:r>
              <a:rPr lang="it-IT" sz="3600" dirty="0" err="1"/>
              <a:t>Instrument</a:t>
            </a:r>
            <a:r>
              <a:rPr lang="it-IT" sz="3600" dirty="0"/>
              <a:t> scegliere?</a:t>
            </a:r>
          </a:p>
        </p:txBody>
      </p:sp>
      <p:sp>
        <p:nvSpPr>
          <p:cNvPr id="6" name="Shape 155"/>
          <p:cNvSpPr txBox="1">
            <a:spLocks noGrp="1"/>
          </p:cNvSpPr>
          <p:nvPr>
            <p:ph type="body" idx="4294967295"/>
          </p:nvPr>
        </p:nvSpPr>
        <p:spPr>
          <a:xfrm>
            <a:off x="-28778" y="1772816"/>
            <a:ext cx="8928992" cy="864096"/>
          </a:xfrm>
          <a:prstGeom prst="rect">
            <a:avLst/>
          </a:prstGeom>
          <a:noFill/>
          <a:ln>
            <a:noFill/>
          </a:ln>
        </p:spPr>
        <p:txBody>
          <a:bodyPr spcFirstLastPara="1" wrap="square" lIns="91425" tIns="45700" rIns="91425" bIns="45700" anchor="t" anchorCtr="0">
            <a:noAutofit/>
          </a:bodyPr>
          <a:lstStyle/>
          <a:p>
            <a:pPr marL="457200" lvl="1" indent="0" algn="ctr">
              <a:buClr>
                <a:srgbClr val="000000"/>
              </a:buClr>
              <a:buNone/>
            </a:pPr>
            <a:r>
              <a:rPr lang="it-IT" sz="2200" b="1" u="sng" dirty="0" smtClean="0">
                <a:solidFill>
                  <a:srgbClr val="C00000"/>
                </a:solidFill>
              </a:rPr>
              <a:t>QUALSIASI</a:t>
            </a:r>
            <a:endParaRPr sz="2400" b="1" i="0" u="sng" strike="noStrike" cap="none" dirty="0">
              <a:solidFill>
                <a:schemeClr val="dk1"/>
              </a:solidFill>
              <a:sym typeface="Arial"/>
            </a:endParaRPr>
          </a:p>
        </p:txBody>
      </p:sp>
      <p:sp>
        <p:nvSpPr>
          <p:cNvPr id="8" name="Shape 155"/>
          <p:cNvSpPr txBox="1">
            <a:spLocks noGrp="1"/>
          </p:cNvSpPr>
          <p:nvPr>
            <p:ph type="body" idx="4294967295"/>
          </p:nvPr>
        </p:nvSpPr>
        <p:spPr>
          <a:xfrm>
            <a:off x="-28778" y="2276872"/>
            <a:ext cx="8486600" cy="864096"/>
          </a:xfrm>
          <a:prstGeom prst="rect">
            <a:avLst/>
          </a:prstGeom>
          <a:noFill/>
          <a:ln>
            <a:noFill/>
          </a:ln>
        </p:spPr>
        <p:txBody>
          <a:bodyPr spcFirstLastPara="1" wrap="square" lIns="91425" tIns="45700" rIns="91425" bIns="45700" anchor="t" anchorCtr="0">
            <a:noAutofit/>
          </a:bodyPr>
          <a:lstStyle/>
          <a:p>
            <a:pPr marL="457200" lvl="1" indent="0" algn="just">
              <a:buClr>
                <a:srgbClr val="000000"/>
              </a:buClr>
              <a:buNone/>
            </a:pPr>
            <a:r>
              <a:rPr lang="it-IT" sz="2200" b="1" dirty="0">
                <a:solidFill>
                  <a:srgbClr val="FF0000"/>
                </a:solidFill>
              </a:rPr>
              <a:t>MA </a:t>
            </a:r>
            <a:r>
              <a:rPr lang="it-IT" sz="2200" b="1" dirty="0" err="1">
                <a:solidFill>
                  <a:schemeClr val="tx1"/>
                </a:solidFill>
              </a:rPr>
              <a:t>Interreg</a:t>
            </a:r>
            <a:r>
              <a:rPr lang="it-IT" sz="2200" b="1" dirty="0">
                <a:solidFill>
                  <a:schemeClr val="tx1"/>
                </a:solidFill>
              </a:rPr>
              <a:t> Europe stabilisce che obbligatoriamente la metà degli strumenti politici deve essere costituita dai Programmi dei Fondi Strutturali 2014-2020 (FESR, FSE...)</a:t>
            </a:r>
            <a:endParaRPr sz="2400" b="0" i="0" u="none" strike="noStrike" cap="none" dirty="0">
              <a:solidFill>
                <a:schemeClr val="tx1"/>
              </a:solidFill>
              <a:sym typeface="Arial"/>
            </a:endParaRPr>
          </a:p>
        </p:txBody>
      </p:sp>
      <p:sp>
        <p:nvSpPr>
          <p:cNvPr id="9" name="Shape 155"/>
          <p:cNvSpPr txBox="1">
            <a:spLocks noGrp="1"/>
          </p:cNvSpPr>
          <p:nvPr>
            <p:ph type="body" idx="4294967295"/>
          </p:nvPr>
        </p:nvSpPr>
        <p:spPr>
          <a:xfrm>
            <a:off x="243652" y="3573016"/>
            <a:ext cx="8638287" cy="2999929"/>
          </a:xfrm>
          <a:prstGeom prst="rect">
            <a:avLst/>
          </a:prstGeom>
          <a:noFill/>
          <a:ln>
            <a:noFill/>
          </a:ln>
        </p:spPr>
        <p:txBody>
          <a:bodyPr spcFirstLastPara="1" wrap="square" lIns="91425" tIns="45700" rIns="91425" bIns="45700" anchor="t" anchorCtr="0">
            <a:noAutofit/>
          </a:bodyPr>
          <a:lstStyle/>
          <a:p>
            <a:pPr marL="228600" indent="-49213"/>
            <a:r>
              <a:rPr lang="it-IT" sz="2200" dirty="0" smtClean="0">
                <a:solidFill>
                  <a:srgbClr val="000000"/>
                </a:solidFill>
              </a:rPr>
              <a:t>La Regione Marche ha scelto il</a:t>
            </a:r>
          </a:p>
          <a:p>
            <a:pPr marL="179388"/>
            <a:r>
              <a:rPr lang="en-US" dirty="0"/>
              <a:t>Marche Region Growth &amp; Jobs ERDF Regional</a:t>
            </a:r>
          </a:p>
          <a:p>
            <a:pPr marL="179388"/>
            <a:r>
              <a:rPr lang="en-US" dirty="0"/>
              <a:t>Operational </a:t>
            </a:r>
            <a:r>
              <a:rPr lang="en-US" dirty="0" err="1"/>
              <a:t>Programme</a:t>
            </a:r>
            <a:r>
              <a:rPr lang="en-US" dirty="0"/>
              <a:t> 2014/2020</a:t>
            </a:r>
          </a:p>
          <a:p>
            <a:pPr marL="179388"/>
            <a:r>
              <a:rPr lang="en-US" dirty="0" smtClean="0"/>
              <a:t>2014IT16RFOP013</a:t>
            </a:r>
          </a:p>
          <a:p>
            <a:pPr marL="179388"/>
            <a:endParaRPr lang="en-US" dirty="0"/>
          </a:p>
          <a:p>
            <a:pPr marL="179388"/>
            <a:r>
              <a:rPr lang="it-IT" dirty="0" smtClean="0"/>
              <a:t>Programma </a:t>
            </a:r>
            <a:r>
              <a:rPr lang="it-IT" dirty="0"/>
              <a:t>Operativo Regionale FESR 2014-2020  </a:t>
            </a:r>
            <a:endParaRPr lang="it-IT" sz="1200" dirty="0"/>
          </a:p>
          <a:p>
            <a:r>
              <a:rPr lang="it-IT" dirty="0"/>
              <a:t> </a:t>
            </a:r>
            <a:endParaRPr lang="it-IT" sz="1200" dirty="0"/>
          </a:p>
          <a:p>
            <a:r>
              <a:rPr lang="it-IT" dirty="0"/>
              <a:t> </a:t>
            </a:r>
            <a:endParaRPr lang="it-IT" sz="1200" dirty="0"/>
          </a:p>
          <a:p>
            <a:r>
              <a:rPr lang="it-IT" dirty="0"/>
              <a:t> </a:t>
            </a:r>
            <a:endParaRPr lang="it-IT" sz="1200" dirty="0"/>
          </a:p>
        </p:txBody>
      </p:sp>
    </p:spTree>
    <p:extLst>
      <p:ext uri="{BB962C8B-B14F-4D97-AF65-F5344CB8AC3E}">
        <p14:creationId xmlns:p14="http://schemas.microsoft.com/office/powerpoint/2010/main" val="2613944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xEl>
                                              <p:pRg st="3" end="3"/>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
                                            <p:txEl>
                                              <p:pRg st="5" end="5"/>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
                                            <p:txEl>
                                              <p:pRg st="6" end="6"/>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
                                            <p:txEl>
                                              <p:pRg st="7" end="7"/>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9">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8" grpId="0" build="p"/>
      <p:bldP spid="9"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POR 2014 - 2020</a:t>
            </a:r>
            <a:endParaRPr lang="it-IT" dirty="0"/>
          </a:p>
        </p:txBody>
      </p:sp>
      <p:sp>
        <p:nvSpPr>
          <p:cNvPr id="3" name="Segnaposto testo 2"/>
          <p:cNvSpPr>
            <a:spLocks noGrp="1"/>
          </p:cNvSpPr>
          <p:nvPr>
            <p:ph type="body" sz="quarter" idx="10"/>
          </p:nvPr>
        </p:nvSpPr>
        <p:spPr/>
        <p:txBody>
          <a:bodyPr>
            <a:normAutofit lnSpcReduction="10000"/>
          </a:bodyPr>
          <a:lstStyle/>
          <a:p>
            <a:r>
              <a:rPr lang="it-IT" b="0" dirty="0"/>
              <a:t>La Regione Marche vanta un'esperienza ventennale nel campo dell'efficienza energetica e del sostegno finanziario alle energie rinnovabili.</a:t>
            </a:r>
          </a:p>
          <a:p>
            <a:endParaRPr lang="it-IT" b="0" dirty="0"/>
          </a:p>
          <a:p>
            <a:r>
              <a:rPr lang="it-IT" b="0" dirty="0"/>
              <a:t>Nell'attuale periodo di programmazione dei Fondi strutturali (2014-2020), la Regione Marche, in qualità di Autorità di Gestione, ha stanziato nel Piano Operativo Regionale circa </a:t>
            </a:r>
          </a:p>
          <a:p>
            <a:endParaRPr lang="it-IT" b="0" dirty="0"/>
          </a:p>
          <a:p>
            <a:r>
              <a:rPr lang="it-IT" dirty="0"/>
              <a:t>50 milioni di euro </a:t>
            </a:r>
            <a:r>
              <a:rPr lang="it-IT" b="0" dirty="0"/>
              <a:t>per l'efficienza energetica degli edifici pubblici </a:t>
            </a:r>
          </a:p>
          <a:p>
            <a:r>
              <a:rPr lang="it-IT" b="0" dirty="0"/>
              <a:t>e circa </a:t>
            </a:r>
          </a:p>
          <a:p>
            <a:r>
              <a:rPr lang="it-IT" dirty="0"/>
              <a:t>10 milioni di euro </a:t>
            </a:r>
            <a:r>
              <a:rPr lang="it-IT" b="0" dirty="0"/>
              <a:t>per l'efficienza energetica dei processi produttivi.</a:t>
            </a:r>
          </a:p>
        </p:txBody>
      </p:sp>
    </p:spTree>
    <p:extLst>
      <p:ext uri="{BB962C8B-B14F-4D97-AF65-F5344CB8AC3E}">
        <p14:creationId xmlns:p14="http://schemas.microsoft.com/office/powerpoint/2010/main" val="90320909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p:cNvPicPr>
            <a:picLocks noChangeAspect="1"/>
          </p:cNvPicPr>
          <p:nvPr/>
        </p:nvPicPr>
        <p:blipFill>
          <a:blip r:embed="rId2"/>
          <a:stretch>
            <a:fillRect/>
          </a:stretch>
        </p:blipFill>
        <p:spPr>
          <a:xfrm>
            <a:off x="107504" y="1150977"/>
            <a:ext cx="8785448" cy="5393122"/>
          </a:xfrm>
          <a:prstGeom prst="rect">
            <a:avLst/>
          </a:prstGeom>
        </p:spPr>
      </p:pic>
      <p:sp>
        <p:nvSpPr>
          <p:cNvPr id="5" name="Titolo 4"/>
          <p:cNvSpPr>
            <a:spLocks noGrp="1"/>
          </p:cNvSpPr>
          <p:nvPr>
            <p:ph type="title"/>
          </p:nvPr>
        </p:nvSpPr>
        <p:spPr/>
        <p:txBody>
          <a:bodyPr/>
          <a:lstStyle/>
          <a:p>
            <a:endParaRPr lang="it-IT"/>
          </a:p>
        </p:txBody>
      </p:sp>
    </p:spTree>
    <p:extLst>
      <p:ext uri="{BB962C8B-B14F-4D97-AF65-F5344CB8AC3E}">
        <p14:creationId xmlns:p14="http://schemas.microsoft.com/office/powerpoint/2010/main" val="22972175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a:xfrm>
            <a:off x="467544" y="908720"/>
            <a:ext cx="7920880" cy="562074"/>
          </a:xfrm>
        </p:spPr>
        <p:txBody>
          <a:bodyPr/>
          <a:lstStyle/>
          <a:p>
            <a:r>
              <a:rPr lang="en-US" sz="3600" dirty="0"/>
              <a:t>Pilot action summary (information to be published in case of approval)</a:t>
            </a:r>
            <a:endParaRPr lang="it-IT" sz="3600" dirty="0"/>
          </a:p>
        </p:txBody>
      </p:sp>
      <p:sp>
        <p:nvSpPr>
          <p:cNvPr id="8" name="Rettangolo 7"/>
          <p:cNvSpPr/>
          <p:nvPr/>
        </p:nvSpPr>
        <p:spPr>
          <a:xfrm>
            <a:off x="539552" y="2276872"/>
            <a:ext cx="7560840" cy="2769989"/>
          </a:xfrm>
          <a:prstGeom prst="rect">
            <a:avLst/>
          </a:prstGeom>
        </p:spPr>
        <p:txBody>
          <a:bodyPr wrap="square">
            <a:spAutoFit/>
          </a:bodyPr>
          <a:lstStyle/>
          <a:p>
            <a:r>
              <a:rPr lang="en-US" dirty="0" smtClean="0"/>
              <a:t>The </a:t>
            </a:r>
            <a:r>
              <a:rPr lang="en-US" dirty="0"/>
              <a:t>pilot action is dedicated to testing…. </a:t>
            </a:r>
          </a:p>
          <a:p>
            <a:endParaRPr lang="en-US" dirty="0" smtClean="0"/>
          </a:p>
          <a:p>
            <a:r>
              <a:rPr lang="en-US" sz="2400" dirty="0" smtClean="0"/>
              <a:t>The </a:t>
            </a:r>
            <a:r>
              <a:rPr lang="en-US" sz="2400" dirty="0"/>
              <a:t>application of the energy environmental certification tools “Protocollo ITACA” on buildings and at Urban Scale while designing a low carbon district to build a culture of change towards the environmental sustainability in construction and land planning.</a:t>
            </a:r>
          </a:p>
          <a:p>
            <a:endParaRPr lang="en-US" dirty="0"/>
          </a:p>
        </p:txBody>
      </p:sp>
    </p:spTree>
    <p:extLst>
      <p:ext uri="{BB962C8B-B14F-4D97-AF65-F5344CB8AC3E}">
        <p14:creationId xmlns:p14="http://schemas.microsoft.com/office/powerpoint/2010/main" val="103502903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a:xfrm>
            <a:off x="467544" y="908720"/>
            <a:ext cx="7920880" cy="562074"/>
          </a:xfrm>
        </p:spPr>
        <p:txBody>
          <a:bodyPr/>
          <a:lstStyle/>
          <a:p>
            <a:r>
              <a:rPr lang="en-US" sz="3600" dirty="0"/>
              <a:t>A.	Relevance of the request </a:t>
            </a:r>
            <a:br>
              <a:rPr lang="en-US" sz="3600" dirty="0"/>
            </a:br>
            <a:r>
              <a:rPr lang="en-US" sz="3600" dirty="0"/>
              <a:t>A.1 Nature of the pilot action</a:t>
            </a:r>
          </a:p>
        </p:txBody>
      </p:sp>
      <p:sp>
        <p:nvSpPr>
          <p:cNvPr id="5" name="Shape 155"/>
          <p:cNvSpPr txBox="1">
            <a:spLocks noGrp="1"/>
          </p:cNvSpPr>
          <p:nvPr>
            <p:ph type="body" idx="4294967295"/>
          </p:nvPr>
        </p:nvSpPr>
        <p:spPr>
          <a:xfrm>
            <a:off x="17124" y="1897114"/>
            <a:ext cx="8928992" cy="864096"/>
          </a:xfrm>
          <a:prstGeom prst="rect">
            <a:avLst/>
          </a:prstGeom>
          <a:noFill/>
          <a:ln>
            <a:noFill/>
          </a:ln>
        </p:spPr>
        <p:txBody>
          <a:bodyPr spcFirstLastPara="1" wrap="square" lIns="91425" tIns="45700" rIns="91425" bIns="45700" anchor="t" anchorCtr="0">
            <a:noAutofit/>
          </a:bodyPr>
          <a:lstStyle/>
          <a:p>
            <a:pPr marL="457200" lvl="1" indent="0" algn="just">
              <a:buClr>
                <a:srgbClr val="000000"/>
              </a:buClr>
              <a:buNone/>
            </a:pPr>
            <a:r>
              <a:rPr lang="en-US" sz="1400" b="1" dirty="0">
                <a:solidFill>
                  <a:srgbClr val="000000"/>
                </a:solidFill>
              </a:rPr>
              <a:t>Please describe what will be tested in the region? What is the precise nature of the activities envisaged?</a:t>
            </a:r>
            <a:endParaRPr sz="1400" b="1" i="0" u="none" strike="noStrike" cap="none" dirty="0">
              <a:solidFill>
                <a:schemeClr val="dk1"/>
              </a:solidFill>
              <a:sym typeface="Arial"/>
            </a:endParaRPr>
          </a:p>
        </p:txBody>
      </p:sp>
      <p:sp>
        <p:nvSpPr>
          <p:cNvPr id="6" name="Shape 155"/>
          <p:cNvSpPr txBox="1">
            <a:spLocks noGrp="1"/>
          </p:cNvSpPr>
          <p:nvPr>
            <p:ph type="body" idx="4294967295"/>
          </p:nvPr>
        </p:nvSpPr>
        <p:spPr>
          <a:xfrm>
            <a:off x="395536" y="2348880"/>
            <a:ext cx="7777372" cy="3745844"/>
          </a:xfrm>
          <a:prstGeom prst="rect">
            <a:avLst/>
          </a:prstGeom>
          <a:noFill/>
          <a:ln>
            <a:noFill/>
          </a:ln>
        </p:spPr>
        <p:txBody>
          <a:bodyPr spcFirstLastPara="1" wrap="square" lIns="91425" tIns="45700" rIns="91425" bIns="45700" anchor="t" anchorCtr="0">
            <a:noAutofit/>
          </a:bodyPr>
          <a:lstStyle/>
          <a:p>
            <a:pPr marL="457200" lvl="1" indent="0" algn="just">
              <a:lnSpc>
                <a:spcPct val="150000"/>
              </a:lnSpc>
              <a:buClr>
                <a:srgbClr val="000000"/>
              </a:buClr>
              <a:buNone/>
            </a:pPr>
            <a:r>
              <a:rPr lang="en-US" sz="1400" dirty="0"/>
              <a:t>The overall objective of LC Districts is to improve regional development policies and </a:t>
            </a:r>
            <a:r>
              <a:rPr lang="en-US" sz="1400" dirty="0" err="1"/>
              <a:t>programmes</a:t>
            </a:r>
            <a:r>
              <a:rPr lang="en-US" sz="1400" dirty="0"/>
              <a:t> in the areas of building renovation and construction of energy efficient buildings, creation and renovation of district heating and other urban renovation actions, in order to facilitate the </a:t>
            </a:r>
            <a:r>
              <a:rPr lang="en-US" sz="1400" b="1" dirty="0"/>
              <a:t>transition to low-carbon districts and </a:t>
            </a:r>
            <a:r>
              <a:rPr lang="en-US" sz="1400" b="1" dirty="0" smtClean="0"/>
              <a:t>municipalities</a:t>
            </a:r>
            <a:r>
              <a:rPr lang="en-US" sz="1400" dirty="0" smtClean="0"/>
              <a:t>.</a:t>
            </a:r>
          </a:p>
          <a:p>
            <a:pPr marL="457200" lvl="1" indent="0" algn="just">
              <a:lnSpc>
                <a:spcPct val="150000"/>
              </a:lnSpc>
              <a:buClr>
                <a:srgbClr val="000000"/>
              </a:buClr>
              <a:buNone/>
            </a:pPr>
            <a:endParaRPr lang="en-US" sz="1400" b="1" dirty="0" smtClean="0"/>
          </a:p>
          <a:p>
            <a:pPr marL="457200" lvl="1" indent="0" algn="just">
              <a:lnSpc>
                <a:spcPct val="150000"/>
              </a:lnSpc>
              <a:buClr>
                <a:srgbClr val="000000"/>
              </a:buClr>
              <a:buNone/>
            </a:pPr>
            <a:r>
              <a:rPr lang="en-US" sz="1400" b="1" dirty="0" smtClean="0"/>
              <a:t>The </a:t>
            </a:r>
            <a:r>
              <a:rPr lang="en-US" sz="1400" b="1" dirty="0"/>
              <a:t>aim of the pilot action </a:t>
            </a:r>
            <a:r>
              <a:rPr lang="en-US" sz="1400" dirty="0"/>
              <a:t>is to testing a new approach consisting in an </a:t>
            </a:r>
            <a:r>
              <a:rPr lang="en-US" sz="1400" b="1" dirty="0"/>
              <a:t>assessment methodology to design a territorial planning project</a:t>
            </a:r>
            <a:r>
              <a:rPr lang="en-US" sz="1400" dirty="0"/>
              <a:t> that uses innovative tools of environmental energy certification “Protocollo ITACA” on buildings and at Urban Scale in a combined way for the implementation of a low-carbon district.</a:t>
            </a:r>
          </a:p>
          <a:p>
            <a:pPr marL="457200" lvl="1" indent="0" algn="just">
              <a:lnSpc>
                <a:spcPct val="150000"/>
              </a:lnSpc>
              <a:buClr>
                <a:srgbClr val="000000"/>
              </a:buClr>
              <a:buNone/>
            </a:pPr>
            <a:endParaRPr lang="en-US" sz="1400" dirty="0"/>
          </a:p>
          <a:p>
            <a:pPr marL="457200" lvl="1" indent="0" algn="just">
              <a:lnSpc>
                <a:spcPct val="150000"/>
              </a:lnSpc>
              <a:buClr>
                <a:srgbClr val="000000"/>
              </a:buClr>
              <a:buNone/>
            </a:pPr>
            <a:r>
              <a:rPr lang="en-US" sz="1400" dirty="0"/>
              <a:t>In practice, the project consists in designing a low carbon district by applying the protocols modulating the interventions aiming to obtain a high score and high energy and environmental performances.</a:t>
            </a:r>
          </a:p>
          <a:p>
            <a:pPr marL="457200" lvl="1" indent="0" algn="just">
              <a:lnSpc>
                <a:spcPct val="150000"/>
              </a:lnSpc>
              <a:buClr>
                <a:srgbClr val="000000"/>
              </a:buClr>
              <a:buNone/>
            </a:pPr>
            <a:endParaRPr lang="en-US" sz="1400" dirty="0" smtClean="0"/>
          </a:p>
          <a:p>
            <a:pPr marL="457200" lvl="1" indent="0" algn="just">
              <a:lnSpc>
                <a:spcPct val="150000"/>
              </a:lnSpc>
              <a:buClr>
                <a:srgbClr val="000000"/>
              </a:buClr>
              <a:buNone/>
            </a:pPr>
            <a:endParaRPr lang="en-US" sz="1400" b="0" i="0" u="none" strike="noStrike" cap="none" dirty="0">
              <a:solidFill>
                <a:schemeClr val="dk1"/>
              </a:solidFill>
              <a:latin typeface="Arial"/>
              <a:ea typeface="Arial"/>
              <a:cs typeface="Arial"/>
              <a:sym typeface="Arial"/>
            </a:endParaRPr>
          </a:p>
          <a:p>
            <a:pPr marL="457200" lvl="1" indent="0" algn="just">
              <a:lnSpc>
                <a:spcPct val="150000"/>
              </a:lnSpc>
              <a:buClr>
                <a:srgbClr val="000000"/>
              </a:buClr>
              <a:buNone/>
            </a:pPr>
            <a:endParaRPr sz="14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4290412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theme/theme1.xml><?xml version="1.0" encoding="utf-8"?>
<a:theme xmlns:a="http://schemas.openxmlformats.org/drawingml/2006/main" name="3_LOWCARBON_project">
  <a:themeElements>
    <a:clrScheme name="Interreg Europe">
      <a:dk1>
        <a:sysClr val="windowText" lastClr="000000"/>
      </a:dk1>
      <a:lt1>
        <a:sysClr val="window" lastClr="FFFFFF"/>
      </a:lt1>
      <a:dk2>
        <a:srgbClr val="1F497D"/>
      </a:dk2>
      <a:lt2>
        <a:srgbClr val="EEECE1"/>
      </a:lt2>
      <a:accent1>
        <a:srgbClr val="FDC609"/>
      </a:accent1>
      <a:accent2>
        <a:srgbClr val="98C222"/>
      </a:accent2>
      <a:accent3>
        <a:srgbClr val="159960"/>
      </a:accent3>
      <a:accent4>
        <a:srgbClr val="21B7CF"/>
      </a:accent4>
      <a:accent5>
        <a:srgbClr val="000099"/>
      </a:accent5>
      <a:accent6>
        <a:srgbClr val="FFCC00"/>
      </a:accent6>
      <a:hlink>
        <a:srgbClr val="363438"/>
      </a:hlink>
      <a:folHlink>
        <a:srgbClr val="000099"/>
      </a:folHlink>
    </a:clrScheme>
    <a:fontScheme name="Office Classique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OWCARBON_project" id="{1BC36875-429B-4B20-B679-9FFA8E178BA3}" vid="{C162A203-9350-40FD-8B2C-DD5A8B27B2E7}"/>
    </a:ext>
  </a:extLst>
</a:theme>
</file>

<file path=ppt/theme/theme2.xml><?xml version="1.0" encoding="utf-8"?>
<a:theme xmlns:a="http://schemas.openxmlformats.org/drawingml/2006/main" name="Diseño personalizad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ONTENT page">
  <a:themeElements>
    <a:clrScheme name="Interreg Europe">
      <a:dk1>
        <a:sysClr val="windowText" lastClr="000000"/>
      </a:dk1>
      <a:lt1>
        <a:sysClr val="window" lastClr="FFFFFF"/>
      </a:lt1>
      <a:dk2>
        <a:srgbClr val="1F497D"/>
      </a:dk2>
      <a:lt2>
        <a:srgbClr val="EEECE1"/>
      </a:lt2>
      <a:accent1>
        <a:srgbClr val="FDC609"/>
      </a:accent1>
      <a:accent2>
        <a:srgbClr val="98C222"/>
      </a:accent2>
      <a:accent3>
        <a:srgbClr val="159960"/>
      </a:accent3>
      <a:accent4>
        <a:srgbClr val="21B7CF"/>
      </a:accent4>
      <a:accent5>
        <a:srgbClr val="000099"/>
      </a:accent5>
      <a:accent6>
        <a:srgbClr val="FFCC00"/>
      </a:accent6>
      <a:hlink>
        <a:srgbClr val="363438"/>
      </a:hlink>
      <a:folHlink>
        <a:srgbClr val="000099"/>
      </a:folHlink>
    </a:clrScheme>
    <a:fontScheme name="Office Classique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OWCARBON_project" id="{1BC36875-429B-4B20-B679-9FFA8E178BA3}" vid="{24AF4820-F449-4725-B0EA-E09BCD56EF8F}"/>
    </a:ext>
  </a:extLst>
</a:theme>
</file>

<file path=ppt/theme/theme4.xml><?xml version="1.0" encoding="utf-8"?>
<a:theme xmlns:a="http://schemas.openxmlformats.org/drawingml/2006/main" name="IMAGE">
  <a:themeElements>
    <a:clrScheme name="Interreg Europe">
      <a:dk1>
        <a:sysClr val="windowText" lastClr="000000"/>
      </a:dk1>
      <a:lt1>
        <a:sysClr val="window" lastClr="FFFFFF"/>
      </a:lt1>
      <a:dk2>
        <a:srgbClr val="1F497D"/>
      </a:dk2>
      <a:lt2>
        <a:srgbClr val="EEECE1"/>
      </a:lt2>
      <a:accent1>
        <a:srgbClr val="FDC609"/>
      </a:accent1>
      <a:accent2>
        <a:srgbClr val="98C222"/>
      </a:accent2>
      <a:accent3>
        <a:srgbClr val="159960"/>
      </a:accent3>
      <a:accent4>
        <a:srgbClr val="21B7CF"/>
      </a:accent4>
      <a:accent5>
        <a:srgbClr val="000099"/>
      </a:accent5>
      <a:accent6>
        <a:srgbClr val="FFCC00"/>
      </a:accent6>
      <a:hlink>
        <a:srgbClr val="363438"/>
      </a:hlink>
      <a:folHlink>
        <a:srgbClr val="000099"/>
      </a:folHlink>
    </a:clrScheme>
    <a:fontScheme name="Office Classique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OWCARBON_project" id="{1BC36875-429B-4B20-B679-9FFA8E178BA3}" vid="{DDBD4519-E47D-4274-B89E-D7B06CD5E408}"/>
    </a:ext>
  </a:extLst>
</a:theme>
</file>

<file path=ppt/theme/theme5.xml><?xml version="1.0" encoding="utf-8"?>
<a:theme xmlns:a="http://schemas.openxmlformats.org/drawingml/2006/main" name="BLOCK page ">
  <a:themeElements>
    <a:clrScheme name="Interreg Europe">
      <a:dk1>
        <a:sysClr val="windowText" lastClr="000000"/>
      </a:dk1>
      <a:lt1>
        <a:sysClr val="window" lastClr="FFFFFF"/>
      </a:lt1>
      <a:dk2>
        <a:srgbClr val="1F497D"/>
      </a:dk2>
      <a:lt2>
        <a:srgbClr val="EEECE1"/>
      </a:lt2>
      <a:accent1>
        <a:srgbClr val="FDC609"/>
      </a:accent1>
      <a:accent2>
        <a:srgbClr val="98C222"/>
      </a:accent2>
      <a:accent3>
        <a:srgbClr val="159960"/>
      </a:accent3>
      <a:accent4>
        <a:srgbClr val="21B7CF"/>
      </a:accent4>
      <a:accent5>
        <a:srgbClr val="000099"/>
      </a:accent5>
      <a:accent6>
        <a:srgbClr val="FFCC00"/>
      </a:accent6>
      <a:hlink>
        <a:srgbClr val="363438"/>
      </a:hlink>
      <a:folHlink>
        <a:srgbClr val="000099"/>
      </a:folHlink>
    </a:clrScheme>
    <a:fontScheme name="Office Classique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OWCARBON_project" id="{1BC36875-429B-4B20-B679-9FFA8E178BA3}" vid="{88885CF5-7D26-40F7-A7B8-4E4B6963A81D}"/>
    </a:ext>
  </a:extLst>
</a:theme>
</file>

<file path=ppt/theme/theme6.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3_LOWCARBON_project</Template>
  <TotalTime>687</TotalTime>
  <Words>1411</Words>
  <Application>Microsoft Office PowerPoint</Application>
  <PresentationFormat>Presentazione su schermo (4:3)</PresentationFormat>
  <Paragraphs>106</Paragraphs>
  <Slides>17</Slides>
  <Notes>0</Notes>
  <HiddenSlides>0</HiddenSlides>
  <MMClips>0</MMClips>
  <ScaleCrop>false</ScaleCrop>
  <HeadingPairs>
    <vt:vector size="6" baseType="variant">
      <vt:variant>
        <vt:lpstr>Caratteri utilizzati</vt:lpstr>
      </vt:variant>
      <vt:variant>
        <vt:i4>6</vt:i4>
      </vt:variant>
      <vt:variant>
        <vt:lpstr>Tema</vt:lpstr>
      </vt:variant>
      <vt:variant>
        <vt:i4>5</vt:i4>
      </vt:variant>
      <vt:variant>
        <vt:lpstr>Titoli diapositive</vt:lpstr>
      </vt:variant>
      <vt:variant>
        <vt:i4>17</vt:i4>
      </vt:variant>
    </vt:vector>
  </HeadingPairs>
  <TitlesOfParts>
    <vt:vector size="28" baseType="lpstr">
      <vt:lpstr>Arial</vt:lpstr>
      <vt:lpstr>Calibri</vt:lpstr>
      <vt:lpstr>Courier New</vt:lpstr>
      <vt:lpstr>Times New Roman</vt:lpstr>
      <vt:lpstr>Webdings</vt:lpstr>
      <vt:lpstr>Wingdings</vt:lpstr>
      <vt:lpstr>3_LOWCARBON_project</vt:lpstr>
      <vt:lpstr>Diseño personalizado</vt:lpstr>
      <vt:lpstr>CONTENT page</vt:lpstr>
      <vt:lpstr>IMAGE</vt:lpstr>
      <vt:lpstr>BLOCK page </vt:lpstr>
      <vt:lpstr>Azioni Pilota, metodologia di applicazione</vt:lpstr>
      <vt:lpstr>Request for pilot action in phase 1 ...</vt:lpstr>
      <vt:lpstr>Presentazione standard di PowerPoint</vt:lpstr>
      <vt:lpstr>Title of the pilot action: designing a low carbon district by applying energy environmental certification tools “Protocollo ITACA” on buildings and at Urban Scale</vt:lpstr>
      <vt:lpstr>Quale Policy Instrument scegliere?</vt:lpstr>
      <vt:lpstr>POR 2014 - 2020</vt:lpstr>
      <vt:lpstr>Presentazione standard di PowerPoint</vt:lpstr>
      <vt:lpstr>Pilot action summary (information to be published in case of approval)</vt:lpstr>
      <vt:lpstr>A. Relevance of the request  A.1 Nature of the pilot action</vt:lpstr>
      <vt:lpstr>A. Relevance of the request  A.1 Nature of the pilot action</vt:lpstr>
      <vt:lpstr>A. Relevance of the request  A.1 Nature of the pilot action</vt:lpstr>
      <vt:lpstr>A. Relevance of the request  A.1 Nature of the pilot action</vt:lpstr>
      <vt:lpstr>A. Relevance of the request  A.1 Nature of the pilot action</vt:lpstr>
      <vt:lpstr>Presentazione standard di PowerPoint</vt:lpstr>
      <vt:lpstr>Presentazione standard di PowerPoint</vt:lpstr>
      <vt:lpstr>Presentazione standard di PowerPoint</vt:lpstr>
      <vt:lpstr>Grazie per l’attenzione!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Sonia Olza</dc:creator>
  <cp:lastModifiedBy>Lorenzo Federiconi</cp:lastModifiedBy>
  <cp:revision>58</cp:revision>
  <cp:lastPrinted>2020-01-15T15:26:09Z</cp:lastPrinted>
  <dcterms:created xsi:type="dcterms:W3CDTF">2019-08-27T09:22:28Z</dcterms:created>
  <dcterms:modified xsi:type="dcterms:W3CDTF">2021-06-09T12:36:54Z</dcterms:modified>
</cp:coreProperties>
</file>