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Lst>
  <p:notesMasterIdLst>
    <p:notesMasterId r:id="rId48"/>
  </p:notesMasterIdLst>
  <p:handoutMasterIdLst>
    <p:handoutMasterId r:id="rId49"/>
  </p:handoutMasterIdLst>
  <p:sldIdLst>
    <p:sldId id="256" r:id="rId6"/>
    <p:sldId id="257" r:id="rId7"/>
    <p:sldId id="258" r:id="rId8"/>
    <p:sldId id="264" r:id="rId9"/>
    <p:sldId id="262" r:id="rId10"/>
    <p:sldId id="263" r:id="rId11"/>
    <p:sldId id="266" r:id="rId12"/>
    <p:sldId id="267" r:id="rId13"/>
    <p:sldId id="387" r:id="rId14"/>
    <p:sldId id="388" r:id="rId15"/>
    <p:sldId id="350" r:id="rId16"/>
    <p:sldId id="351" r:id="rId17"/>
    <p:sldId id="383" r:id="rId18"/>
    <p:sldId id="384" r:id="rId19"/>
    <p:sldId id="385" r:id="rId20"/>
    <p:sldId id="386" r:id="rId21"/>
    <p:sldId id="311" r:id="rId22"/>
    <p:sldId id="341" r:id="rId23"/>
    <p:sldId id="259" r:id="rId24"/>
    <p:sldId id="271" r:id="rId25"/>
    <p:sldId id="272" r:id="rId26"/>
    <p:sldId id="273" r:id="rId27"/>
    <p:sldId id="268" r:id="rId28"/>
    <p:sldId id="269" r:id="rId29"/>
    <p:sldId id="280" r:id="rId30"/>
    <p:sldId id="274" r:id="rId31"/>
    <p:sldId id="389" r:id="rId32"/>
    <p:sldId id="275" r:id="rId33"/>
    <p:sldId id="279" r:id="rId34"/>
    <p:sldId id="276" r:id="rId35"/>
    <p:sldId id="281" r:id="rId36"/>
    <p:sldId id="277" r:id="rId37"/>
    <p:sldId id="282" r:id="rId38"/>
    <p:sldId id="278" r:id="rId39"/>
    <p:sldId id="284" r:id="rId40"/>
    <p:sldId id="283" r:id="rId41"/>
    <p:sldId id="390" r:id="rId42"/>
    <p:sldId id="391" r:id="rId43"/>
    <p:sldId id="260" r:id="rId44"/>
    <p:sldId id="261" r:id="rId45"/>
    <p:sldId id="392" r:id="rId46"/>
    <p:sldId id="393" r:id="rId4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notesViewPr>
    <p:cSldViewPr snapToGrid="0">
      <p:cViewPr varScale="1">
        <p:scale>
          <a:sx n="51" d="100"/>
          <a:sy n="51" d="100"/>
        </p:scale>
        <p:origin x="2976"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722F8F-078E-4254-AFA1-9AC43B21A8BB}" type="doc">
      <dgm:prSet loTypeId="urn:microsoft.com/office/officeart/2005/8/layout/pyramid1" loCatId="pyramid" qsTypeId="urn:microsoft.com/office/officeart/2005/8/quickstyle/simple1" qsCatId="simple" csTypeId="urn:microsoft.com/office/officeart/2005/8/colors/accent2_4" csCatId="accent2" phldr="1"/>
      <dgm:spPr/>
    </dgm:pt>
    <dgm:pt modelId="{D47AB2D5-345E-4085-89F3-9C0C8B08B278}">
      <dgm:prSet phldrT="[Testo]"/>
      <dgm:spPr/>
      <dgm:t>
        <a:bodyPr/>
        <a:lstStyle/>
        <a:p>
          <a:r>
            <a:rPr lang="it-IT" b="1" dirty="0"/>
            <a:t>Procedura aperta / ristretta sopra soglia</a:t>
          </a:r>
        </a:p>
      </dgm:t>
    </dgm:pt>
    <dgm:pt modelId="{48350DA4-953C-4C5A-9C0F-1BD16E120E6A}" type="parTrans" cxnId="{CF53F83D-69D4-4236-84F8-F79F07D06CA9}">
      <dgm:prSet/>
      <dgm:spPr/>
      <dgm:t>
        <a:bodyPr/>
        <a:lstStyle/>
        <a:p>
          <a:endParaRPr lang="it-IT"/>
        </a:p>
      </dgm:t>
    </dgm:pt>
    <dgm:pt modelId="{6DFD392D-4CD0-49B9-AC4A-DFE7310015EB}" type="sibTrans" cxnId="{CF53F83D-69D4-4236-84F8-F79F07D06CA9}">
      <dgm:prSet/>
      <dgm:spPr/>
      <dgm:t>
        <a:bodyPr/>
        <a:lstStyle/>
        <a:p>
          <a:endParaRPr lang="it-IT"/>
        </a:p>
      </dgm:t>
    </dgm:pt>
    <dgm:pt modelId="{3FE8B7CF-C9A3-4975-8A7A-F760CF752823}">
      <dgm:prSet phldrT="[Testo]"/>
      <dgm:spPr/>
      <dgm:t>
        <a:bodyPr/>
        <a:lstStyle/>
        <a:p>
          <a:r>
            <a:rPr lang="it-IT" b="1" dirty="0"/>
            <a:t>Affidamento diretto</a:t>
          </a:r>
        </a:p>
      </dgm:t>
    </dgm:pt>
    <dgm:pt modelId="{0B79F9AE-8C56-4BA4-81DA-D7E3663FFC00}" type="parTrans" cxnId="{558C226E-1975-4B8B-A855-4B210B49459F}">
      <dgm:prSet/>
      <dgm:spPr/>
      <dgm:t>
        <a:bodyPr/>
        <a:lstStyle/>
        <a:p>
          <a:endParaRPr lang="it-IT"/>
        </a:p>
      </dgm:t>
    </dgm:pt>
    <dgm:pt modelId="{1152F978-E53E-45F8-A5EF-02CC6C428391}" type="sibTrans" cxnId="{558C226E-1975-4B8B-A855-4B210B49459F}">
      <dgm:prSet/>
      <dgm:spPr/>
      <dgm:t>
        <a:bodyPr/>
        <a:lstStyle/>
        <a:p>
          <a:endParaRPr lang="it-IT"/>
        </a:p>
      </dgm:t>
    </dgm:pt>
    <dgm:pt modelId="{79DDE5F2-28D9-4DB2-AD18-4B229E3BD677}">
      <dgm:prSet phldrT="[Testo]"/>
      <dgm:spPr/>
      <dgm:t>
        <a:bodyPr/>
        <a:lstStyle/>
        <a:p>
          <a:r>
            <a:rPr lang="it-IT" b="1" dirty="0"/>
            <a:t>Affidamento </a:t>
          </a:r>
        </a:p>
        <a:p>
          <a:r>
            <a:rPr lang="it-IT" b="1" dirty="0"/>
            <a:t>diretto</a:t>
          </a:r>
        </a:p>
        <a:p>
          <a:r>
            <a:rPr lang="it-IT" b="1" dirty="0"/>
            <a:t>(5 inviti)</a:t>
          </a:r>
        </a:p>
      </dgm:t>
    </dgm:pt>
    <dgm:pt modelId="{308E3679-7B98-48BE-887C-3169A54231A4}" type="parTrans" cxnId="{7B9353FE-5682-4700-B22F-E716D751801B}">
      <dgm:prSet/>
      <dgm:spPr/>
      <dgm:t>
        <a:bodyPr/>
        <a:lstStyle/>
        <a:p>
          <a:endParaRPr lang="it-IT"/>
        </a:p>
      </dgm:t>
    </dgm:pt>
    <dgm:pt modelId="{8EA01069-7C40-4AB9-84FC-0052004DB411}" type="sibTrans" cxnId="{7B9353FE-5682-4700-B22F-E716D751801B}">
      <dgm:prSet/>
      <dgm:spPr/>
      <dgm:t>
        <a:bodyPr/>
        <a:lstStyle/>
        <a:p>
          <a:endParaRPr lang="it-IT"/>
        </a:p>
      </dgm:t>
    </dgm:pt>
    <dgm:pt modelId="{FC31E2A0-C21C-404C-BC1B-38313893C651}" type="pres">
      <dgm:prSet presAssocID="{45722F8F-078E-4254-AFA1-9AC43B21A8BB}" presName="Name0" presStyleCnt="0">
        <dgm:presLayoutVars>
          <dgm:dir/>
          <dgm:animLvl val="lvl"/>
          <dgm:resizeHandles val="exact"/>
        </dgm:presLayoutVars>
      </dgm:prSet>
      <dgm:spPr/>
    </dgm:pt>
    <dgm:pt modelId="{6C84E9D8-83C8-4598-BD87-B0CA1E7CC233}" type="pres">
      <dgm:prSet presAssocID="{D47AB2D5-345E-4085-89F3-9C0C8B08B278}" presName="Name8" presStyleCnt="0"/>
      <dgm:spPr/>
    </dgm:pt>
    <dgm:pt modelId="{9D14E8AE-7022-48D6-BBE3-FBBC7BB3AB3E}" type="pres">
      <dgm:prSet presAssocID="{D47AB2D5-345E-4085-89F3-9C0C8B08B278}" presName="level" presStyleLbl="node1" presStyleIdx="0" presStyleCnt="3">
        <dgm:presLayoutVars>
          <dgm:chMax val="1"/>
          <dgm:bulletEnabled val="1"/>
        </dgm:presLayoutVars>
      </dgm:prSet>
      <dgm:spPr/>
    </dgm:pt>
    <dgm:pt modelId="{5BC243C6-C603-4EFB-BF54-BCA2C6549503}" type="pres">
      <dgm:prSet presAssocID="{D47AB2D5-345E-4085-89F3-9C0C8B08B278}" presName="levelTx" presStyleLbl="revTx" presStyleIdx="0" presStyleCnt="0">
        <dgm:presLayoutVars>
          <dgm:chMax val="1"/>
          <dgm:bulletEnabled val="1"/>
        </dgm:presLayoutVars>
      </dgm:prSet>
      <dgm:spPr/>
    </dgm:pt>
    <dgm:pt modelId="{B2F9C5FD-5885-41BE-A478-F75F7309EE91}" type="pres">
      <dgm:prSet presAssocID="{79DDE5F2-28D9-4DB2-AD18-4B229E3BD677}" presName="Name8" presStyleCnt="0"/>
      <dgm:spPr/>
    </dgm:pt>
    <dgm:pt modelId="{69CE0D62-8955-49DE-84BA-4B53B58AC30B}" type="pres">
      <dgm:prSet presAssocID="{79DDE5F2-28D9-4DB2-AD18-4B229E3BD677}" presName="level" presStyleLbl="node1" presStyleIdx="1" presStyleCnt="3" custLinFactNeighborX="-926">
        <dgm:presLayoutVars>
          <dgm:chMax val="1"/>
          <dgm:bulletEnabled val="1"/>
        </dgm:presLayoutVars>
      </dgm:prSet>
      <dgm:spPr/>
    </dgm:pt>
    <dgm:pt modelId="{5A76A2B5-48AD-4F81-BB3B-CAA9DFE744A8}" type="pres">
      <dgm:prSet presAssocID="{79DDE5F2-28D9-4DB2-AD18-4B229E3BD677}" presName="levelTx" presStyleLbl="revTx" presStyleIdx="0" presStyleCnt="0">
        <dgm:presLayoutVars>
          <dgm:chMax val="1"/>
          <dgm:bulletEnabled val="1"/>
        </dgm:presLayoutVars>
      </dgm:prSet>
      <dgm:spPr/>
    </dgm:pt>
    <dgm:pt modelId="{DE2A9F35-BF0A-4260-97BB-8B313EE18ECE}" type="pres">
      <dgm:prSet presAssocID="{3FE8B7CF-C9A3-4975-8A7A-F760CF752823}" presName="Name8" presStyleCnt="0"/>
      <dgm:spPr/>
    </dgm:pt>
    <dgm:pt modelId="{C3E4DE56-2D8A-47E1-813D-9360F77E540D}" type="pres">
      <dgm:prSet presAssocID="{3FE8B7CF-C9A3-4975-8A7A-F760CF752823}" presName="level" presStyleLbl="node1" presStyleIdx="2" presStyleCnt="3">
        <dgm:presLayoutVars>
          <dgm:chMax val="1"/>
          <dgm:bulletEnabled val="1"/>
        </dgm:presLayoutVars>
      </dgm:prSet>
      <dgm:spPr/>
    </dgm:pt>
    <dgm:pt modelId="{CA804DF7-6DD2-4203-A8AB-7F1826A1EB77}" type="pres">
      <dgm:prSet presAssocID="{3FE8B7CF-C9A3-4975-8A7A-F760CF752823}" presName="levelTx" presStyleLbl="revTx" presStyleIdx="0" presStyleCnt="0">
        <dgm:presLayoutVars>
          <dgm:chMax val="1"/>
          <dgm:bulletEnabled val="1"/>
        </dgm:presLayoutVars>
      </dgm:prSet>
      <dgm:spPr/>
    </dgm:pt>
  </dgm:ptLst>
  <dgm:cxnLst>
    <dgm:cxn modelId="{D662D615-EB9B-4202-B75A-A8C06A0D2DD4}" type="presOf" srcId="{79DDE5F2-28D9-4DB2-AD18-4B229E3BD677}" destId="{5A76A2B5-48AD-4F81-BB3B-CAA9DFE744A8}" srcOrd="1" destOrd="0" presId="urn:microsoft.com/office/officeart/2005/8/layout/pyramid1"/>
    <dgm:cxn modelId="{CF53F83D-69D4-4236-84F8-F79F07D06CA9}" srcId="{45722F8F-078E-4254-AFA1-9AC43B21A8BB}" destId="{D47AB2D5-345E-4085-89F3-9C0C8B08B278}" srcOrd="0" destOrd="0" parTransId="{48350DA4-953C-4C5A-9C0F-1BD16E120E6A}" sibTransId="{6DFD392D-4CD0-49B9-AC4A-DFE7310015EB}"/>
    <dgm:cxn modelId="{F522D33F-E73B-4E37-9777-043A71C6A189}" type="presOf" srcId="{45722F8F-078E-4254-AFA1-9AC43B21A8BB}" destId="{FC31E2A0-C21C-404C-BC1B-38313893C651}" srcOrd="0" destOrd="0" presId="urn:microsoft.com/office/officeart/2005/8/layout/pyramid1"/>
    <dgm:cxn modelId="{9884BB40-F596-42EA-B024-7ABCB13C7089}" type="presOf" srcId="{79DDE5F2-28D9-4DB2-AD18-4B229E3BD677}" destId="{69CE0D62-8955-49DE-84BA-4B53B58AC30B}" srcOrd="0" destOrd="0" presId="urn:microsoft.com/office/officeart/2005/8/layout/pyramid1"/>
    <dgm:cxn modelId="{4EE2755E-F125-4A6F-A403-2A11ADC8CE95}" type="presOf" srcId="{3FE8B7CF-C9A3-4975-8A7A-F760CF752823}" destId="{C3E4DE56-2D8A-47E1-813D-9360F77E540D}" srcOrd="0" destOrd="0" presId="urn:microsoft.com/office/officeart/2005/8/layout/pyramid1"/>
    <dgm:cxn modelId="{5A87DC46-0CFE-4F5B-841A-3936A0CFE804}" type="presOf" srcId="{3FE8B7CF-C9A3-4975-8A7A-F760CF752823}" destId="{CA804DF7-6DD2-4203-A8AB-7F1826A1EB77}" srcOrd="1" destOrd="0" presId="urn:microsoft.com/office/officeart/2005/8/layout/pyramid1"/>
    <dgm:cxn modelId="{558C226E-1975-4B8B-A855-4B210B49459F}" srcId="{45722F8F-078E-4254-AFA1-9AC43B21A8BB}" destId="{3FE8B7CF-C9A3-4975-8A7A-F760CF752823}" srcOrd="2" destOrd="0" parTransId="{0B79F9AE-8C56-4BA4-81DA-D7E3663FFC00}" sibTransId="{1152F978-E53E-45F8-A5EF-02CC6C428391}"/>
    <dgm:cxn modelId="{F6F2AE54-BE75-428B-B813-1FAD958D5060}" type="presOf" srcId="{D47AB2D5-345E-4085-89F3-9C0C8B08B278}" destId="{5BC243C6-C603-4EFB-BF54-BCA2C6549503}" srcOrd="1" destOrd="0" presId="urn:microsoft.com/office/officeart/2005/8/layout/pyramid1"/>
    <dgm:cxn modelId="{05269AD5-DEDE-4E9C-9EE0-7D09DDDE93E5}" type="presOf" srcId="{D47AB2D5-345E-4085-89F3-9C0C8B08B278}" destId="{9D14E8AE-7022-48D6-BBE3-FBBC7BB3AB3E}" srcOrd="0" destOrd="0" presId="urn:microsoft.com/office/officeart/2005/8/layout/pyramid1"/>
    <dgm:cxn modelId="{7B9353FE-5682-4700-B22F-E716D751801B}" srcId="{45722F8F-078E-4254-AFA1-9AC43B21A8BB}" destId="{79DDE5F2-28D9-4DB2-AD18-4B229E3BD677}" srcOrd="1" destOrd="0" parTransId="{308E3679-7B98-48BE-887C-3169A54231A4}" sibTransId="{8EA01069-7C40-4AB9-84FC-0052004DB411}"/>
    <dgm:cxn modelId="{9901DC8E-25EB-4B09-80AF-8C97D86CEE90}" type="presParOf" srcId="{FC31E2A0-C21C-404C-BC1B-38313893C651}" destId="{6C84E9D8-83C8-4598-BD87-B0CA1E7CC233}" srcOrd="0" destOrd="0" presId="urn:microsoft.com/office/officeart/2005/8/layout/pyramid1"/>
    <dgm:cxn modelId="{4ECD7FE2-8E6B-4E35-A251-F572FB374548}" type="presParOf" srcId="{6C84E9D8-83C8-4598-BD87-B0CA1E7CC233}" destId="{9D14E8AE-7022-48D6-BBE3-FBBC7BB3AB3E}" srcOrd="0" destOrd="0" presId="urn:microsoft.com/office/officeart/2005/8/layout/pyramid1"/>
    <dgm:cxn modelId="{06D64818-5223-4654-BD3C-3EE8088C8B26}" type="presParOf" srcId="{6C84E9D8-83C8-4598-BD87-B0CA1E7CC233}" destId="{5BC243C6-C603-4EFB-BF54-BCA2C6549503}" srcOrd="1" destOrd="0" presId="urn:microsoft.com/office/officeart/2005/8/layout/pyramid1"/>
    <dgm:cxn modelId="{4DD39575-83B5-4577-9C21-E1D3B3EA098B}" type="presParOf" srcId="{FC31E2A0-C21C-404C-BC1B-38313893C651}" destId="{B2F9C5FD-5885-41BE-A478-F75F7309EE91}" srcOrd="1" destOrd="0" presId="urn:microsoft.com/office/officeart/2005/8/layout/pyramid1"/>
    <dgm:cxn modelId="{0F49637E-DD42-4F28-BB0A-C4E44DB985FF}" type="presParOf" srcId="{B2F9C5FD-5885-41BE-A478-F75F7309EE91}" destId="{69CE0D62-8955-49DE-84BA-4B53B58AC30B}" srcOrd="0" destOrd="0" presId="urn:microsoft.com/office/officeart/2005/8/layout/pyramid1"/>
    <dgm:cxn modelId="{8D47296D-63F1-403C-81C9-B4B6758A6DDA}" type="presParOf" srcId="{B2F9C5FD-5885-41BE-A478-F75F7309EE91}" destId="{5A76A2B5-48AD-4F81-BB3B-CAA9DFE744A8}" srcOrd="1" destOrd="0" presId="urn:microsoft.com/office/officeart/2005/8/layout/pyramid1"/>
    <dgm:cxn modelId="{8917D1D7-D273-4FA7-8BF2-A6C769F4D256}" type="presParOf" srcId="{FC31E2A0-C21C-404C-BC1B-38313893C651}" destId="{DE2A9F35-BF0A-4260-97BB-8B313EE18ECE}" srcOrd="2" destOrd="0" presId="urn:microsoft.com/office/officeart/2005/8/layout/pyramid1"/>
    <dgm:cxn modelId="{F2DB417B-BDA1-47F3-AC5E-59DDF9E4CA1D}" type="presParOf" srcId="{DE2A9F35-BF0A-4260-97BB-8B313EE18ECE}" destId="{C3E4DE56-2D8A-47E1-813D-9360F77E540D}" srcOrd="0" destOrd="0" presId="urn:microsoft.com/office/officeart/2005/8/layout/pyramid1"/>
    <dgm:cxn modelId="{126A6A0E-EE83-4762-82F9-2ABA94780C8C}" type="presParOf" srcId="{DE2A9F35-BF0A-4260-97BB-8B313EE18ECE}" destId="{CA804DF7-6DD2-4203-A8AB-7F1826A1EB77}"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722F8F-078E-4254-AFA1-9AC43B21A8BB}" type="doc">
      <dgm:prSet loTypeId="urn:microsoft.com/office/officeart/2005/8/layout/pyramid1" loCatId="pyramid" qsTypeId="urn:microsoft.com/office/officeart/2005/8/quickstyle/simple1" qsCatId="simple" csTypeId="urn:microsoft.com/office/officeart/2005/8/colors/colorful2" csCatId="colorful" phldr="1"/>
      <dgm:spPr/>
    </dgm:pt>
    <dgm:pt modelId="{08185782-238A-426A-AAA9-3A47667392EB}">
      <dgm:prSet phldrT="[Testo]"/>
      <dgm:spPr/>
      <dgm:t>
        <a:bodyPr/>
        <a:lstStyle/>
        <a:p>
          <a:r>
            <a:rPr lang="it-IT" b="1" dirty="0">
              <a:solidFill>
                <a:schemeClr val="tx2"/>
              </a:solidFill>
            </a:rPr>
            <a:t>Procedura aperta</a:t>
          </a:r>
        </a:p>
      </dgm:t>
    </dgm:pt>
    <dgm:pt modelId="{7D99322C-4F48-4F90-9395-637FD182B36C}" type="parTrans" cxnId="{474CB57F-BF8E-45A7-ABA0-05DE56FFF7E6}">
      <dgm:prSet/>
      <dgm:spPr/>
      <dgm:t>
        <a:bodyPr/>
        <a:lstStyle/>
        <a:p>
          <a:endParaRPr lang="it-IT"/>
        </a:p>
      </dgm:t>
    </dgm:pt>
    <dgm:pt modelId="{BBD8A879-B589-4863-A6CA-7FC37AEA1D55}" type="sibTrans" cxnId="{474CB57F-BF8E-45A7-ABA0-05DE56FFF7E6}">
      <dgm:prSet/>
      <dgm:spPr/>
      <dgm:t>
        <a:bodyPr/>
        <a:lstStyle/>
        <a:p>
          <a:endParaRPr lang="it-IT"/>
        </a:p>
      </dgm:t>
    </dgm:pt>
    <dgm:pt modelId="{8E8CB38A-E162-48C8-B556-7DEB247F9CBC}">
      <dgm:prSet phldrT="[Testo]"/>
      <dgm:spPr/>
      <dgm:t>
        <a:bodyPr/>
        <a:lstStyle/>
        <a:p>
          <a:r>
            <a:rPr lang="it-IT" b="1" dirty="0">
              <a:solidFill>
                <a:schemeClr val="tx2"/>
              </a:solidFill>
            </a:rPr>
            <a:t>Procedura negoziata</a:t>
          </a:r>
        </a:p>
        <a:p>
          <a:r>
            <a:rPr lang="it-IT" b="1" dirty="0">
              <a:solidFill>
                <a:schemeClr val="tx2"/>
              </a:solidFill>
            </a:rPr>
            <a:t>(15 inviti)</a:t>
          </a:r>
        </a:p>
      </dgm:t>
    </dgm:pt>
    <dgm:pt modelId="{009AA9F4-8E3F-42A6-BCEA-553207BFDB11}" type="parTrans" cxnId="{4F09A681-1663-44E9-85F7-CC44202E39D4}">
      <dgm:prSet/>
      <dgm:spPr/>
      <dgm:t>
        <a:bodyPr/>
        <a:lstStyle/>
        <a:p>
          <a:endParaRPr lang="it-IT"/>
        </a:p>
      </dgm:t>
    </dgm:pt>
    <dgm:pt modelId="{659FB258-0E2D-4C03-AA04-DAE8D6C9A618}" type="sibTrans" cxnId="{4F09A681-1663-44E9-85F7-CC44202E39D4}">
      <dgm:prSet/>
      <dgm:spPr/>
      <dgm:t>
        <a:bodyPr/>
        <a:lstStyle/>
        <a:p>
          <a:endParaRPr lang="it-IT"/>
        </a:p>
      </dgm:t>
    </dgm:pt>
    <dgm:pt modelId="{33DEC3BB-B063-4BB5-8A4B-9438430CC652}">
      <dgm:prSet phldrT="[Testo]"/>
      <dgm:spPr/>
      <dgm:t>
        <a:bodyPr/>
        <a:lstStyle/>
        <a:p>
          <a:r>
            <a:rPr lang="it-IT" b="1" dirty="0">
              <a:solidFill>
                <a:schemeClr val="tx2"/>
              </a:solidFill>
            </a:rPr>
            <a:t>Affidamento diretto</a:t>
          </a:r>
        </a:p>
      </dgm:t>
    </dgm:pt>
    <dgm:pt modelId="{B27FF253-9D8E-4621-B724-4BCB865F200B}" type="parTrans" cxnId="{9613F897-FC47-4638-B57F-D01A589EDA0A}">
      <dgm:prSet/>
      <dgm:spPr/>
      <dgm:t>
        <a:bodyPr/>
        <a:lstStyle/>
        <a:p>
          <a:endParaRPr lang="it-IT"/>
        </a:p>
      </dgm:t>
    </dgm:pt>
    <dgm:pt modelId="{2FCD88BE-2926-41AF-9743-6F1DBB4D2868}" type="sibTrans" cxnId="{9613F897-FC47-4638-B57F-D01A589EDA0A}">
      <dgm:prSet/>
      <dgm:spPr/>
      <dgm:t>
        <a:bodyPr/>
        <a:lstStyle/>
        <a:p>
          <a:endParaRPr lang="it-IT"/>
        </a:p>
      </dgm:t>
    </dgm:pt>
    <dgm:pt modelId="{D3084CD0-F00E-45CC-880E-4C3E62CE2FE4}">
      <dgm:prSet phldrT="[Testo]"/>
      <dgm:spPr/>
      <dgm:t>
        <a:bodyPr/>
        <a:lstStyle/>
        <a:p>
          <a:r>
            <a:rPr lang="it-IT" b="1" dirty="0">
              <a:solidFill>
                <a:schemeClr val="tx2"/>
              </a:solidFill>
            </a:rPr>
            <a:t>Affidamento diretto</a:t>
          </a:r>
        </a:p>
        <a:p>
          <a:r>
            <a:rPr lang="it-IT" b="1" dirty="0">
              <a:solidFill>
                <a:schemeClr val="tx2"/>
              </a:solidFill>
            </a:rPr>
            <a:t>(3 preventivi)</a:t>
          </a:r>
        </a:p>
      </dgm:t>
    </dgm:pt>
    <dgm:pt modelId="{13F18E5C-D4B5-44CE-9013-271AA94C7BA7}" type="parTrans" cxnId="{42189B54-97F7-423F-A35A-E1806C8F437C}">
      <dgm:prSet/>
      <dgm:spPr/>
      <dgm:t>
        <a:bodyPr/>
        <a:lstStyle/>
        <a:p>
          <a:endParaRPr lang="it-IT"/>
        </a:p>
      </dgm:t>
    </dgm:pt>
    <dgm:pt modelId="{FF9A65EA-0ED6-4C7B-9F39-D73422D84DA9}" type="sibTrans" cxnId="{42189B54-97F7-423F-A35A-E1806C8F437C}">
      <dgm:prSet/>
      <dgm:spPr/>
      <dgm:t>
        <a:bodyPr/>
        <a:lstStyle/>
        <a:p>
          <a:endParaRPr lang="it-IT"/>
        </a:p>
      </dgm:t>
    </dgm:pt>
    <dgm:pt modelId="{43F90475-F76D-496E-A36F-25B152C76A78}">
      <dgm:prSet/>
      <dgm:spPr/>
      <dgm:t>
        <a:bodyPr/>
        <a:lstStyle/>
        <a:p>
          <a:r>
            <a:rPr lang="it-IT" b="1" dirty="0"/>
            <a:t>Procedura negoziata</a:t>
          </a:r>
        </a:p>
        <a:p>
          <a:r>
            <a:rPr lang="it-IT" b="1" dirty="0"/>
            <a:t>(10 inviti)</a:t>
          </a:r>
        </a:p>
      </dgm:t>
    </dgm:pt>
    <dgm:pt modelId="{3E80F1AE-935D-489C-B294-501C981AB11E}" type="parTrans" cxnId="{56143E11-CBF1-4D9A-84A3-08F91E22EF26}">
      <dgm:prSet/>
      <dgm:spPr/>
      <dgm:t>
        <a:bodyPr/>
        <a:lstStyle/>
        <a:p>
          <a:endParaRPr lang="it-IT"/>
        </a:p>
      </dgm:t>
    </dgm:pt>
    <dgm:pt modelId="{43C6DF64-BD3D-4485-82B1-1044E5052D34}" type="sibTrans" cxnId="{56143E11-CBF1-4D9A-84A3-08F91E22EF26}">
      <dgm:prSet/>
      <dgm:spPr/>
      <dgm:t>
        <a:bodyPr/>
        <a:lstStyle/>
        <a:p>
          <a:endParaRPr lang="it-IT"/>
        </a:p>
      </dgm:t>
    </dgm:pt>
    <dgm:pt modelId="{FC31E2A0-C21C-404C-BC1B-38313893C651}" type="pres">
      <dgm:prSet presAssocID="{45722F8F-078E-4254-AFA1-9AC43B21A8BB}" presName="Name0" presStyleCnt="0">
        <dgm:presLayoutVars>
          <dgm:dir/>
          <dgm:animLvl val="lvl"/>
          <dgm:resizeHandles val="exact"/>
        </dgm:presLayoutVars>
      </dgm:prSet>
      <dgm:spPr/>
    </dgm:pt>
    <dgm:pt modelId="{896F3A3E-E7AD-46DF-9B0A-955EEFBC2C4E}" type="pres">
      <dgm:prSet presAssocID="{08185782-238A-426A-AAA9-3A47667392EB}" presName="Name8" presStyleCnt="0"/>
      <dgm:spPr/>
    </dgm:pt>
    <dgm:pt modelId="{86D4CD46-550E-45CD-9C0D-2B942746207B}" type="pres">
      <dgm:prSet presAssocID="{08185782-238A-426A-AAA9-3A47667392EB}" presName="level" presStyleLbl="node1" presStyleIdx="0" presStyleCnt="5">
        <dgm:presLayoutVars>
          <dgm:chMax val="1"/>
          <dgm:bulletEnabled val="1"/>
        </dgm:presLayoutVars>
      </dgm:prSet>
      <dgm:spPr/>
    </dgm:pt>
    <dgm:pt modelId="{2A68CA1E-C5DF-49BA-9A62-5357DF16E713}" type="pres">
      <dgm:prSet presAssocID="{08185782-238A-426A-AAA9-3A47667392EB}" presName="levelTx" presStyleLbl="revTx" presStyleIdx="0" presStyleCnt="0">
        <dgm:presLayoutVars>
          <dgm:chMax val="1"/>
          <dgm:bulletEnabled val="1"/>
        </dgm:presLayoutVars>
      </dgm:prSet>
      <dgm:spPr/>
    </dgm:pt>
    <dgm:pt modelId="{93011470-199A-4797-B372-25FF2039D716}" type="pres">
      <dgm:prSet presAssocID="{8E8CB38A-E162-48C8-B556-7DEB247F9CBC}" presName="Name8" presStyleCnt="0"/>
      <dgm:spPr/>
    </dgm:pt>
    <dgm:pt modelId="{614791E1-45DB-45A6-848A-75898CF36AFE}" type="pres">
      <dgm:prSet presAssocID="{8E8CB38A-E162-48C8-B556-7DEB247F9CBC}" presName="level" presStyleLbl="node1" presStyleIdx="1" presStyleCnt="5" custScaleY="39698">
        <dgm:presLayoutVars>
          <dgm:chMax val="1"/>
          <dgm:bulletEnabled val="1"/>
        </dgm:presLayoutVars>
      </dgm:prSet>
      <dgm:spPr/>
    </dgm:pt>
    <dgm:pt modelId="{47615F80-6180-4B01-9633-21B481AE1C0A}" type="pres">
      <dgm:prSet presAssocID="{8E8CB38A-E162-48C8-B556-7DEB247F9CBC}" presName="levelTx" presStyleLbl="revTx" presStyleIdx="0" presStyleCnt="0">
        <dgm:presLayoutVars>
          <dgm:chMax val="1"/>
          <dgm:bulletEnabled val="1"/>
        </dgm:presLayoutVars>
      </dgm:prSet>
      <dgm:spPr/>
    </dgm:pt>
    <dgm:pt modelId="{048FCAEB-C97C-488F-9E1F-031A61D24D1A}" type="pres">
      <dgm:prSet presAssocID="{43F90475-F76D-496E-A36F-25B152C76A78}" presName="Name8" presStyleCnt="0"/>
      <dgm:spPr/>
    </dgm:pt>
    <dgm:pt modelId="{2AAF67F4-86ED-4823-95AB-9DA7C1547607}" type="pres">
      <dgm:prSet presAssocID="{43F90475-F76D-496E-A36F-25B152C76A78}" presName="level" presStyleLbl="node1" presStyleIdx="2" presStyleCnt="5" custScaleX="99685" custScaleY="31063">
        <dgm:presLayoutVars>
          <dgm:chMax val="1"/>
          <dgm:bulletEnabled val="1"/>
        </dgm:presLayoutVars>
      </dgm:prSet>
      <dgm:spPr/>
    </dgm:pt>
    <dgm:pt modelId="{11DD4F9C-A786-4BE6-BD57-57893DB7EF7A}" type="pres">
      <dgm:prSet presAssocID="{43F90475-F76D-496E-A36F-25B152C76A78}" presName="levelTx" presStyleLbl="revTx" presStyleIdx="0" presStyleCnt="0">
        <dgm:presLayoutVars>
          <dgm:chMax val="1"/>
          <dgm:bulletEnabled val="1"/>
        </dgm:presLayoutVars>
      </dgm:prSet>
      <dgm:spPr/>
    </dgm:pt>
    <dgm:pt modelId="{D9E1084D-B097-489D-AD2B-81CFC2300538}" type="pres">
      <dgm:prSet presAssocID="{D3084CD0-F00E-45CC-880E-4C3E62CE2FE4}" presName="Name8" presStyleCnt="0"/>
      <dgm:spPr/>
    </dgm:pt>
    <dgm:pt modelId="{512E54B5-EFEE-492C-9BA2-53D82AB16290}" type="pres">
      <dgm:prSet presAssocID="{D3084CD0-F00E-45CC-880E-4C3E62CE2FE4}" presName="level" presStyleLbl="node1" presStyleIdx="3" presStyleCnt="5" custScaleX="99892" custScaleY="35148" custLinFactNeighborX="0" custLinFactNeighborY="-296">
        <dgm:presLayoutVars>
          <dgm:chMax val="1"/>
          <dgm:bulletEnabled val="1"/>
        </dgm:presLayoutVars>
      </dgm:prSet>
      <dgm:spPr/>
    </dgm:pt>
    <dgm:pt modelId="{242B1767-B275-4214-A9D3-308A77577CC2}" type="pres">
      <dgm:prSet presAssocID="{D3084CD0-F00E-45CC-880E-4C3E62CE2FE4}" presName="levelTx" presStyleLbl="revTx" presStyleIdx="0" presStyleCnt="0">
        <dgm:presLayoutVars>
          <dgm:chMax val="1"/>
          <dgm:bulletEnabled val="1"/>
        </dgm:presLayoutVars>
      </dgm:prSet>
      <dgm:spPr/>
    </dgm:pt>
    <dgm:pt modelId="{4614270D-E64F-4215-8A67-88BF59FE7411}" type="pres">
      <dgm:prSet presAssocID="{33DEC3BB-B063-4BB5-8A4B-9438430CC652}" presName="Name8" presStyleCnt="0"/>
      <dgm:spPr/>
    </dgm:pt>
    <dgm:pt modelId="{342CA6ED-E2F0-40EB-9938-38AC9EBB6566}" type="pres">
      <dgm:prSet presAssocID="{33DEC3BB-B063-4BB5-8A4B-9438430CC652}" presName="level" presStyleLbl="node1" presStyleIdx="4" presStyleCnt="5" custScaleY="49425">
        <dgm:presLayoutVars>
          <dgm:chMax val="1"/>
          <dgm:bulletEnabled val="1"/>
        </dgm:presLayoutVars>
      </dgm:prSet>
      <dgm:spPr/>
    </dgm:pt>
    <dgm:pt modelId="{AFA9C38F-E987-450C-B2F4-6B3F85E65A90}" type="pres">
      <dgm:prSet presAssocID="{33DEC3BB-B063-4BB5-8A4B-9438430CC652}" presName="levelTx" presStyleLbl="revTx" presStyleIdx="0" presStyleCnt="0">
        <dgm:presLayoutVars>
          <dgm:chMax val="1"/>
          <dgm:bulletEnabled val="1"/>
        </dgm:presLayoutVars>
      </dgm:prSet>
      <dgm:spPr/>
    </dgm:pt>
  </dgm:ptLst>
  <dgm:cxnLst>
    <dgm:cxn modelId="{3E070110-51C2-4CBA-A80E-E739625C0E13}" type="presOf" srcId="{45722F8F-078E-4254-AFA1-9AC43B21A8BB}" destId="{FC31E2A0-C21C-404C-BC1B-38313893C651}" srcOrd="0" destOrd="0" presId="urn:microsoft.com/office/officeart/2005/8/layout/pyramid1"/>
    <dgm:cxn modelId="{56143E11-CBF1-4D9A-84A3-08F91E22EF26}" srcId="{45722F8F-078E-4254-AFA1-9AC43B21A8BB}" destId="{43F90475-F76D-496E-A36F-25B152C76A78}" srcOrd="2" destOrd="0" parTransId="{3E80F1AE-935D-489C-B294-501C981AB11E}" sibTransId="{43C6DF64-BD3D-4485-82B1-1044E5052D34}"/>
    <dgm:cxn modelId="{90586934-6C94-4508-8929-33C85061CE7B}" type="presOf" srcId="{08185782-238A-426A-AAA9-3A47667392EB}" destId="{86D4CD46-550E-45CD-9C0D-2B942746207B}" srcOrd="0" destOrd="0" presId="urn:microsoft.com/office/officeart/2005/8/layout/pyramid1"/>
    <dgm:cxn modelId="{4023CE3B-2502-4977-9374-153424B1449B}" type="presOf" srcId="{33DEC3BB-B063-4BB5-8A4B-9438430CC652}" destId="{342CA6ED-E2F0-40EB-9938-38AC9EBB6566}" srcOrd="0" destOrd="0" presId="urn:microsoft.com/office/officeart/2005/8/layout/pyramid1"/>
    <dgm:cxn modelId="{A70A454C-D9AA-42E9-BAB8-025D35B7CE2A}" type="presOf" srcId="{08185782-238A-426A-AAA9-3A47667392EB}" destId="{2A68CA1E-C5DF-49BA-9A62-5357DF16E713}" srcOrd="1" destOrd="0" presId="urn:microsoft.com/office/officeart/2005/8/layout/pyramid1"/>
    <dgm:cxn modelId="{42189B54-97F7-423F-A35A-E1806C8F437C}" srcId="{45722F8F-078E-4254-AFA1-9AC43B21A8BB}" destId="{D3084CD0-F00E-45CC-880E-4C3E62CE2FE4}" srcOrd="3" destOrd="0" parTransId="{13F18E5C-D4B5-44CE-9013-271AA94C7BA7}" sibTransId="{FF9A65EA-0ED6-4C7B-9F39-D73422D84DA9}"/>
    <dgm:cxn modelId="{9CAD5F57-86CF-4F44-A878-96E0AEED4909}" type="presOf" srcId="{8E8CB38A-E162-48C8-B556-7DEB247F9CBC}" destId="{614791E1-45DB-45A6-848A-75898CF36AFE}" srcOrd="0" destOrd="0" presId="urn:microsoft.com/office/officeart/2005/8/layout/pyramid1"/>
    <dgm:cxn modelId="{474CB57F-BF8E-45A7-ABA0-05DE56FFF7E6}" srcId="{45722F8F-078E-4254-AFA1-9AC43B21A8BB}" destId="{08185782-238A-426A-AAA9-3A47667392EB}" srcOrd="0" destOrd="0" parTransId="{7D99322C-4F48-4F90-9395-637FD182B36C}" sibTransId="{BBD8A879-B589-4863-A6CA-7FC37AEA1D55}"/>
    <dgm:cxn modelId="{4F09A681-1663-44E9-85F7-CC44202E39D4}" srcId="{45722F8F-078E-4254-AFA1-9AC43B21A8BB}" destId="{8E8CB38A-E162-48C8-B556-7DEB247F9CBC}" srcOrd="1" destOrd="0" parTransId="{009AA9F4-8E3F-42A6-BCEA-553207BFDB11}" sibTransId="{659FB258-0E2D-4C03-AA04-DAE8D6C9A618}"/>
    <dgm:cxn modelId="{AFDB5A86-166B-465D-A719-E52105B11BD7}" type="presOf" srcId="{33DEC3BB-B063-4BB5-8A4B-9438430CC652}" destId="{AFA9C38F-E987-450C-B2F4-6B3F85E65A90}" srcOrd="1" destOrd="0" presId="urn:microsoft.com/office/officeart/2005/8/layout/pyramid1"/>
    <dgm:cxn modelId="{91881C8E-9739-4C27-8A5A-AF170B1C2B22}" type="presOf" srcId="{43F90475-F76D-496E-A36F-25B152C76A78}" destId="{2AAF67F4-86ED-4823-95AB-9DA7C1547607}" srcOrd="0" destOrd="0" presId="urn:microsoft.com/office/officeart/2005/8/layout/pyramid1"/>
    <dgm:cxn modelId="{9613F897-FC47-4638-B57F-D01A589EDA0A}" srcId="{45722F8F-078E-4254-AFA1-9AC43B21A8BB}" destId="{33DEC3BB-B063-4BB5-8A4B-9438430CC652}" srcOrd="4" destOrd="0" parTransId="{B27FF253-9D8E-4621-B724-4BCB865F200B}" sibTransId="{2FCD88BE-2926-41AF-9743-6F1DBB4D2868}"/>
    <dgm:cxn modelId="{41DB0A9A-6AC4-4201-ACC1-E2ACB3DEB637}" type="presOf" srcId="{D3084CD0-F00E-45CC-880E-4C3E62CE2FE4}" destId="{242B1767-B275-4214-A9D3-308A77577CC2}" srcOrd="1" destOrd="0" presId="urn:microsoft.com/office/officeart/2005/8/layout/pyramid1"/>
    <dgm:cxn modelId="{C40D82A6-EF45-449F-80ED-0B95BB8B451A}" type="presOf" srcId="{43F90475-F76D-496E-A36F-25B152C76A78}" destId="{11DD4F9C-A786-4BE6-BD57-57893DB7EF7A}" srcOrd="1" destOrd="0" presId="urn:microsoft.com/office/officeart/2005/8/layout/pyramid1"/>
    <dgm:cxn modelId="{4E315BC5-02A0-405B-BE43-12EBBE4F7E41}" type="presOf" srcId="{D3084CD0-F00E-45CC-880E-4C3E62CE2FE4}" destId="{512E54B5-EFEE-492C-9BA2-53D82AB16290}" srcOrd="0" destOrd="0" presId="urn:microsoft.com/office/officeart/2005/8/layout/pyramid1"/>
    <dgm:cxn modelId="{11BCC4F9-9CF9-4340-9578-76D5938FB235}" type="presOf" srcId="{8E8CB38A-E162-48C8-B556-7DEB247F9CBC}" destId="{47615F80-6180-4B01-9633-21B481AE1C0A}" srcOrd="1" destOrd="0" presId="urn:microsoft.com/office/officeart/2005/8/layout/pyramid1"/>
    <dgm:cxn modelId="{3DEE3E37-6115-40BB-B375-FE7103938D26}" type="presParOf" srcId="{FC31E2A0-C21C-404C-BC1B-38313893C651}" destId="{896F3A3E-E7AD-46DF-9B0A-955EEFBC2C4E}" srcOrd="0" destOrd="0" presId="urn:microsoft.com/office/officeart/2005/8/layout/pyramid1"/>
    <dgm:cxn modelId="{F699730A-DE9A-4412-BDDA-5E822A2AE708}" type="presParOf" srcId="{896F3A3E-E7AD-46DF-9B0A-955EEFBC2C4E}" destId="{86D4CD46-550E-45CD-9C0D-2B942746207B}" srcOrd="0" destOrd="0" presId="urn:microsoft.com/office/officeart/2005/8/layout/pyramid1"/>
    <dgm:cxn modelId="{41E5214B-D666-4E1F-BE9D-1E60CBFB3591}" type="presParOf" srcId="{896F3A3E-E7AD-46DF-9B0A-955EEFBC2C4E}" destId="{2A68CA1E-C5DF-49BA-9A62-5357DF16E713}" srcOrd="1" destOrd="0" presId="urn:microsoft.com/office/officeart/2005/8/layout/pyramid1"/>
    <dgm:cxn modelId="{ECF15893-06D4-45EB-8A00-1AEB23B5522B}" type="presParOf" srcId="{FC31E2A0-C21C-404C-BC1B-38313893C651}" destId="{93011470-199A-4797-B372-25FF2039D716}" srcOrd="1" destOrd="0" presId="urn:microsoft.com/office/officeart/2005/8/layout/pyramid1"/>
    <dgm:cxn modelId="{8CDB162D-385D-48FE-AB16-9289393A817B}" type="presParOf" srcId="{93011470-199A-4797-B372-25FF2039D716}" destId="{614791E1-45DB-45A6-848A-75898CF36AFE}" srcOrd="0" destOrd="0" presId="urn:microsoft.com/office/officeart/2005/8/layout/pyramid1"/>
    <dgm:cxn modelId="{B159E707-B0B6-4A1B-93CB-E75421F13E1B}" type="presParOf" srcId="{93011470-199A-4797-B372-25FF2039D716}" destId="{47615F80-6180-4B01-9633-21B481AE1C0A}" srcOrd="1" destOrd="0" presId="urn:microsoft.com/office/officeart/2005/8/layout/pyramid1"/>
    <dgm:cxn modelId="{7509415E-8F86-4B15-8DDF-4CBF43D1E653}" type="presParOf" srcId="{FC31E2A0-C21C-404C-BC1B-38313893C651}" destId="{048FCAEB-C97C-488F-9E1F-031A61D24D1A}" srcOrd="2" destOrd="0" presId="urn:microsoft.com/office/officeart/2005/8/layout/pyramid1"/>
    <dgm:cxn modelId="{6E6B0683-61C7-47ED-805D-286FBEE258B3}" type="presParOf" srcId="{048FCAEB-C97C-488F-9E1F-031A61D24D1A}" destId="{2AAF67F4-86ED-4823-95AB-9DA7C1547607}" srcOrd="0" destOrd="0" presId="urn:microsoft.com/office/officeart/2005/8/layout/pyramid1"/>
    <dgm:cxn modelId="{88AFDE1B-5C80-462D-93B8-CC9E9C4E6583}" type="presParOf" srcId="{048FCAEB-C97C-488F-9E1F-031A61D24D1A}" destId="{11DD4F9C-A786-4BE6-BD57-57893DB7EF7A}" srcOrd="1" destOrd="0" presId="urn:microsoft.com/office/officeart/2005/8/layout/pyramid1"/>
    <dgm:cxn modelId="{AF97AAA7-7686-4502-81F4-9272EEAF9484}" type="presParOf" srcId="{FC31E2A0-C21C-404C-BC1B-38313893C651}" destId="{D9E1084D-B097-489D-AD2B-81CFC2300538}" srcOrd="3" destOrd="0" presId="urn:microsoft.com/office/officeart/2005/8/layout/pyramid1"/>
    <dgm:cxn modelId="{B0D0DAFE-7581-473E-B937-A86033DD2FD3}" type="presParOf" srcId="{D9E1084D-B097-489D-AD2B-81CFC2300538}" destId="{512E54B5-EFEE-492C-9BA2-53D82AB16290}" srcOrd="0" destOrd="0" presId="urn:microsoft.com/office/officeart/2005/8/layout/pyramid1"/>
    <dgm:cxn modelId="{16C99BC2-BF5F-4735-9ABD-F9D2241752B1}" type="presParOf" srcId="{D9E1084D-B097-489D-AD2B-81CFC2300538}" destId="{242B1767-B275-4214-A9D3-308A77577CC2}" srcOrd="1" destOrd="0" presId="urn:microsoft.com/office/officeart/2005/8/layout/pyramid1"/>
    <dgm:cxn modelId="{B239E31D-92FD-4223-BEFF-B91520745C7B}" type="presParOf" srcId="{FC31E2A0-C21C-404C-BC1B-38313893C651}" destId="{4614270D-E64F-4215-8A67-88BF59FE7411}" srcOrd="4" destOrd="0" presId="urn:microsoft.com/office/officeart/2005/8/layout/pyramid1"/>
    <dgm:cxn modelId="{2E8D6B0E-BD45-4594-8670-BE680B5DAFE8}" type="presParOf" srcId="{4614270D-E64F-4215-8A67-88BF59FE7411}" destId="{342CA6ED-E2F0-40EB-9938-38AC9EBB6566}" srcOrd="0" destOrd="0" presId="urn:microsoft.com/office/officeart/2005/8/layout/pyramid1"/>
    <dgm:cxn modelId="{CAAAE8FA-7BD1-48B8-A6A8-FA2B7F7E02BD}" type="presParOf" srcId="{4614270D-E64F-4215-8A67-88BF59FE7411}" destId="{AFA9C38F-E987-450C-B2F4-6B3F85E65A90}"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14E8AE-7022-48D6-BBE3-FBBC7BB3AB3E}">
      <dsp:nvSpPr>
        <dsp:cNvPr id="0" name=""/>
        <dsp:cNvSpPr/>
      </dsp:nvSpPr>
      <dsp:spPr>
        <a:xfrm>
          <a:off x="1728191" y="0"/>
          <a:ext cx="1728192" cy="1800200"/>
        </a:xfrm>
        <a:prstGeom prst="trapezoid">
          <a:avLst>
            <a:gd name="adj" fmla="val 50000"/>
          </a:avLst>
        </a:prstGeom>
        <a:solidFill>
          <a:schemeClr val="accent2">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it-IT" sz="2300" b="1" kern="1200" dirty="0"/>
            <a:t>Procedura aperta / ristretta sopra soglia</a:t>
          </a:r>
        </a:p>
      </dsp:txBody>
      <dsp:txXfrm>
        <a:off x="1728191" y="0"/>
        <a:ext cx="1728192" cy="1800200"/>
      </dsp:txXfrm>
    </dsp:sp>
    <dsp:sp modelId="{69CE0D62-8955-49DE-84BA-4B53B58AC30B}">
      <dsp:nvSpPr>
        <dsp:cNvPr id="0" name=""/>
        <dsp:cNvSpPr/>
      </dsp:nvSpPr>
      <dsp:spPr>
        <a:xfrm>
          <a:off x="832089" y="1800200"/>
          <a:ext cx="3456384" cy="1800200"/>
        </a:xfrm>
        <a:prstGeom prst="trapezoid">
          <a:avLst>
            <a:gd name="adj" fmla="val 48000"/>
          </a:avLst>
        </a:prstGeom>
        <a:solidFill>
          <a:schemeClr val="accent2">
            <a:shade val="50000"/>
            <a:hueOff val="193806"/>
            <a:satOff val="23896"/>
            <a:lumOff val="27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it-IT" sz="2300" b="1" kern="1200" dirty="0"/>
            <a:t>Affidamento </a:t>
          </a:r>
        </a:p>
        <a:p>
          <a:pPr marL="0" lvl="0" indent="0" algn="ctr" defTabSz="1022350">
            <a:lnSpc>
              <a:spcPct val="90000"/>
            </a:lnSpc>
            <a:spcBef>
              <a:spcPct val="0"/>
            </a:spcBef>
            <a:spcAft>
              <a:spcPct val="35000"/>
            </a:spcAft>
            <a:buNone/>
          </a:pPr>
          <a:r>
            <a:rPr lang="it-IT" sz="2300" b="1" kern="1200" dirty="0"/>
            <a:t>diretto</a:t>
          </a:r>
        </a:p>
        <a:p>
          <a:pPr marL="0" lvl="0" indent="0" algn="ctr" defTabSz="1022350">
            <a:lnSpc>
              <a:spcPct val="90000"/>
            </a:lnSpc>
            <a:spcBef>
              <a:spcPct val="0"/>
            </a:spcBef>
            <a:spcAft>
              <a:spcPct val="35000"/>
            </a:spcAft>
            <a:buNone/>
          </a:pPr>
          <a:r>
            <a:rPr lang="it-IT" sz="2300" b="1" kern="1200" dirty="0"/>
            <a:t>(5 inviti)</a:t>
          </a:r>
        </a:p>
      </dsp:txBody>
      <dsp:txXfrm>
        <a:off x="1436957" y="1800200"/>
        <a:ext cx="2246649" cy="1800200"/>
      </dsp:txXfrm>
    </dsp:sp>
    <dsp:sp modelId="{C3E4DE56-2D8A-47E1-813D-9360F77E540D}">
      <dsp:nvSpPr>
        <dsp:cNvPr id="0" name=""/>
        <dsp:cNvSpPr/>
      </dsp:nvSpPr>
      <dsp:spPr>
        <a:xfrm>
          <a:off x="0" y="3600400"/>
          <a:ext cx="5184576" cy="1800200"/>
        </a:xfrm>
        <a:prstGeom prst="trapezoid">
          <a:avLst>
            <a:gd name="adj" fmla="val 48000"/>
          </a:avLst>
        </a:prstGeom>
        <a:solidFill>
          <a:schemeClr val="accent2">
            <a:shade val="50000"/>
            <a:hueOff val="193806"/>
            <a:satOff val="23896"/>
            <a:lumOff val="27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it-IT" sz="2300" b="1" kern="1200" dirty="0"/>
            <a:t>Affidamento diretto</a:t>
          </a:r>
        </a:p>
      </dsp:txBody>
      <dsp:txXfrm>
        <a:off x="907300" y="3600400"/>
        <a:ext cx="3369974" cy="18002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4CD46-550E-45CD-9C0D-2B942746207B}">
      <dsp:nvSpPr>
        <dsp:cNvPr id="0" name=""/>
        <dsp:cNvSpPr/>
      </dsp:nvSpPr>
      <dsp:spPr>
        <a:xfrm>
          <a:off x="1577034" y="0"/>
          <a:ext cx="2030507" cy="2092663"/>
        </a:xfrm>
        <a:prstGeom prst="trapezoid">
          <a:avLst>
            <a:gd name="adj" fmla="val 5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it-IT" sz="1600" b="1" kern="1200" dirty="0">
              <a:solidFill>
                <a:schemeClr val="tx2"/>
              </a:solidFill>
            </a:rPr>
            <a:t>Procedura aperta</a:t>
          </a:r>
        </a:p>
      </dsp:txBody>
      <dsp:txXfrm>
        <a:off x="1577034" y="0"/>
        <a:ext cx="2030507" cy="2092663"/>
      </dsp:txXfrm>
    </dsp:sp>
    <dsp:sp modelId="{614791E1-45DB-45A6-848A-75898CF36AFE}">
      <dsp:nvSpPr>
        <dsp:cNvPr id="0" name=""/>
        <dsp:cNvSpPr/>
      </dsp:nvSpPr>
      <dsp:spPr>
        <a:xfrm>
          <a:off x="1173998" y="2092663"/>
          <a:ext cx="2836578" cy="830745"/>
        </a:xfrm>
        <a:prstGeom prst="trapezoid">
          <a:avLst>
            <a:gd name="adj" fmla="val 48515"/>
          </a:avLst>
        </a:prstGeom>
        <a:solidFill>
          <a:schemeClr val="accent2">
            <a:hueOff val="1170380"/>
            <a:satOff val="-146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it-IT" sz="1600" b="1" kern="1200" dirty="0">
              <a:solidFill>
                <a:schemeClr val="tx2"/>
              </a:solidFill>
            </a:rPr>
            <a:t>Procedura negoziata</a:t>
          </a:r>
        </a:p>
        <a:p>
          <a:pPr marL="0" lvl="0" indent="0" algn="ctr" defTabSz="711200">
            <a:lnSpc>
              <a:spcPct val="90000"/>
            </a:lnSpc>
            <a:spcBef>
              <a:spcPct val="0"/>
            </a:spcBef>
            <a:spcAft>
              <a:spcPct val="35000"/>
            </a:spcAft>
            <a:buNone/>
          </a:pPr>
          <a:r>
            <a:rPr lang="it-IT" sz="1600" b="1" kern="1200" dirty="0">
              <a:solidFill>
                <a:schemeClr val="tx2"/>
              </a:solidFill>
            </a:rPr>
            <a:t>(15 inviti)</a:t>
          </a:r>
        </a:p>
      </dsp:txBody>
      <dsp:txXfrm>
        <a:off x="1670400" y="2092663"/>
        <a:ext cx="1843775" cy="830745"/>
      </dsp:txXfrm>
    </dsp:sp>
    <dsp:sp modelId="{2AAF67F4-86ED-4823-95AB-9DA7C1547607}">
      <dsp:nvSpPr>
        <dsp:cNvPr id="0" name=""/>
        <dsp:cNvSpPr/>
      </dsp:nvSpPr>
      <dsp:spPr>
        <a:xfrm>
          <a:off x="864091" y="2923408"/>
          <a:ext cx="3456392" cy="650044"/>
        </a:xfrm>
        <a:prstGeom prst="trapezoid">
          <a:avLst>
            <a:gd name="adj" fmla="val 48515"/>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it-IT" sz="1600" b="1" kern="1200" dirty="0"/>
            <a:t>Procedura negoziata</a:t>
          </a:r>
        </a:p>
        <a:p>
          <a:pPr marL="0" lvl="0" indent="0" algn="ctr" defTabSz="711200">
            <a:lnSpc>
              <a:spcPct val="90000"/>
            </a:lnSpc>
            <a:spcBef>
              <a:spcPct val="0"/>
            </a:spcBef>
            <a:spcAft>
              <a:spcPct val="35000"/>
            </a:spcAft>
            <a:buNone/>
          </a:pPr>
          <a:r>
            <a:rPr lang="it-IT" sz="1600" b="1" kern="1200" dirty="0"/>
            <a:t>(10 inviti)</a:t>
          </a:r>
        </a:p>
      </dsp:txBody>
      <dsp:txXfrm>
        <a:off x="1468960" y="2923408"/>
        <a:ext cx="2246655" cy="650044"/>
      </dsp:txXfrm>
    </dsp:sp>
    <dsp:sp modelId="{512E54B5-EFEE-492C-9BA2-53D82AB16290}">
      <dsp:nvSpPr>
        <dsp:cNvPr id="0" name=""/>
        <dsp:cNvSpPr/>
      </dsp:nvSpPr>
      <dsp:spPr>
        <a:xfrm>
          <a:off x="504046" y="3567258"/>
          <a:ext cx="4176482" cy="735529"/>
        </a:xfrm>
        <a:prstGeom prst="trapezoid">
          <a:avLst>
            <a:gd name="adj" fmla="val 48515"/>
          </a:avLst>
        </a:prstGeom>
        <a:solidFill>
          <a:schemeClr val="accent2">
            <a:hueOff val="3511139"/>
            <a:satOff val="-4379"/>
            <a:lumOff val="10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it-IT" sz="1600" b="1" kern="1200" dirty="0">
              <a:solidFill>
                <a:schemeClr val="tx2"/>
              </a:solidFill>
            </a:rPr>
            <a:t>Affidamento diretto</a:t>
          </a:r>
        </a:p>
        <a:p>
          <a:pPr marL="0" lvl="0" indent="0" algn="ctr" defTabSz="711200">
            <a:lnSpc>
              <a:spcPct val="90000"/>
            </a:lnSpc>
            <a:spcBef>
              <a:spcPct val="0"/>
            </a:spcBef>
            <a:spcAft>
              <a:spcPct val="35000"/>
            </a:spcAft>
            <a:buNone/>
          </a:pPr>
          <a:r>
            <a:rPr lang="it-IT" sz="1600" b="1" kern="1200" dirty="0">
              <a:solidFill>
                <a:schemeClr val="tx2"/>
              </a:solidFill>
            </a:rPr>
            <a:t>(3 preventivi)</a:t>
          </a:r>
        </a:p>
      </dsp:txBody>
      <dsp:txXfrm>
        <a:off x="1234931" y="3567258"/>
        <a:ext cx="2714713" cy="735529"/>
      </dsp:txXfrm>
    </dsp:sp>
    <dsp:sp modelId="{342CA6ED-E2F0-40EB-9938-38AC9EBB6566}">
      <dsp:nvSpPr>
        <dsp:cNvPr id="0" name=""/>
        <dsp:cNvSpPr/>
      </dsp:nvSpPr>
      <dsp:spPr>
        <a:xfrm>
          <a:off x="0" y="4308982"/>
          <a:ext cx="5184576" cy="1034298"/>
        </a:xfrm>
        <a:prstGeom prst="trapezoid">
          <a:avLst>
            <a:gd name="adj" fmla="val 48515"/>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it-IT" sz="1600" b="1" kern="1200" dirty="0">
              <a:solidFill>
                <a:schemeClr val="tx2"/>
              </a:solidFill>
            </a:rPr>
            <a:t>Affidamento diretto</a:t>
          </a:r>
        </a:p>
      </dsp:txBody>
      <dsp:txXfrm>
        <a:off x="907300" y="4308982"/>
        <a:ext cx="3369974" cy="1034298"/>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367912B2-94D1-4B19-968B-BAD2E2D9679D}" type="datetimeFigureOut">
              <a:rPr lang="it-IT" smtClean="0"/>
              <a:t>30/06/2019</a:t>
            </a:fld>
            <a:endParaRPr lang="it-IT"/>
          </a:p>
        </p:txBody>
      </p:sp>
      <p:sp>
        <p:nvSpPr>
          <p:cNvPr id="4" name="Segnaposto piè di pagina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2EBD8F7-6771-4FB2-ACB4-2ABBB0328CFD}" type="slidenum">
              <a:rPr lang="it-IT" smtClean="0"/>
              <a:t>‹N›</a:t>
            </a:fld>
            <a:endParaRPr lang="it-IT"/>
          </a:p>
        </p:txBody>
      </p:sp>
    </p:spTree>
    <p:extLst>
      <p:ext uri="{BB962C8B-B14F-4D97-AF65-F5344CB8AC3E}">
        <p14:creationId xmlns:p14="http://schemas.microsoft.com/office/powerpoint/2010/main" val="160313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AD1564B-99BE-484F-A744-8A1912DE0BD2}" type="datetimeFigureOut">
              <a:rPr lang="it-IT" smtClean="0"/>
              <a:t>30/06/2019</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D4C52DC-1C32-4AC4-8C8C-BE12E0895E7A}" type="slidenum">
              <a:rPr lang="it-IT" smtClean="0"/>
              <a:t>‹N›</a:t>
            </a:fld>
            <a:endParaRPr lang="it-IT"/>
          </a:p>
        </p:txBody>
      </p:sp>
    </p:spTree>
    <p:extLst>
      <p:ext uri="{BB962C8B-B14F-4D97-AF65-F5344CB8AC3E}">
        <p14:creationId xmlns:p14="http://schemas.microsoft.com/office/powerpoint/2010/main" val="4007716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1618" name="Rectangle 14">
            <a:extLst>
              <a:ext uri="{FF2B5EF4-FFF2-40B4-BE49-F238E27FC236}">
                <a16:creationId xmlns:a16="http://schemas.microsoft.com/office/drawing/2014/main" id="{E987CFB5-754D-44DF-8BA3-EE4B6E25C9E2}"/>
              </a:ext>
            </a:extLst>
          </p:cNvPr>
          <p:cNvSpPr>
            <a:spLocks noGrp="1" noChangeArrowheads="1"/>
          </p:cNvSpPr>
          <p:nvPr>
            <p:ph type="sldNum" sz="quarter"/>
          </p:nvPr>
        </p:nvSpPr>
        <p:spPr>
          <a:noFill/>
        </p:spPr>
        <p:txBody>
          <a:bodyPr/>
          <a:lstStyle>
            <a:lvl1pPr>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1pPr>
            <a:lvl2pPr>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2pPr>
            <a:lvl3pPr>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3pPr>
            <a:lvl4pPr>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4pPr>
            <a:lvl5pPr>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449263" algn="l"/>
                <a:tab pos="898525" algn="l"/>
                <a:tab pos="1347788" algn="l"/>
                <a:tab pos="1797050" algn="l"/>
                <a:tab pos="2246313" algn="l"/>
                <a:tab pos="2695575" algn="l"/>
                <a:tab pos="3144838" algn="l"/>
                <a:tab pos="3594100" algn="l"/>
                <a:tab pos="4043363" algn="l"/>
              </a:tabLst>
              <a:defRPr/>
            </a:pPr>
            <a:fld id="{ED0A1993-58FE-408B-8F34-42C33059F89B}" type="slidenum">
              <a:rPr kumimoji="0" lang="it-IT" altLang="it-IT"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449263" algn="l"/>
                  <a:tab pos="898525" algn="l"/>
                  <a:tab pos="1347788" algn="l"/>
                  <a:tab pos="1797050" algn="l"/>
                  <a:tab pos="2246313" algn="l"/>
                  <a:tab pos="2695575" algn="l"/>
                  <a:tab pos="3144838" algn="l"/>
                  <a:tab pos="3594100" algn="l"/>
                  <a:tab pos="4043363" algn="l"/>
                </a:tabLst>
                <a:defRPr/>
              </a:pPr>
              <a:t>13</a:t>
            </a:fld>
            <a:endParaRPr kumimoji="0" lang="it-IT" altLang="it-IT" sz="12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111619" name="Text Box 1">
            <a:extLst>
              <a:ext uri="{FF2B5EF4-FFF2-40B4-BE49-F238E27FC236}">
                <a16:creationId xmlns:a16="http://schemas.microsoft.com/office/drawing/2014/main" id="{AE177BD9-B9F7-4EAB-94B8-53E2ECC121AA}"/>
              </a:ext>
            </a:extLst>
          </p:cNvPr>
          <p:cNvSpPr txBox="1">
            <a:spLocks noChangeArrowheads="1"/>
          </p:cNvSpPr>
          <p:nvPr/>
        </p:nvSpPr>
        <p:spPr bwMode="auto">
          <a:xfrm>
            <a:off x="5622925" y="6457950"/>
            <a:ext cx="4292600"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9" tIns="46805" rIns="90009" bIns="46805"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27E00302-45AA-4E00-81E6-54E1513982FA}" type="slidenum">
              <a:rPr kumimoji="0" lang="it-IT" altLang="it-IT" sz="1200" b="0" i="0" u="none" strike="noStrike" kern="1200" cap="none" spc="0" normalizeH="0" baseline="0" noProof="0" smtClean="0">
                <a:ln>
                  <a:noFill/>
                </a:ln>
                <a:solidFill>
                  <a:srgbClr val="000000"/>
                </a:solidFill>
                <a:effectLst/>
                <a:uLnTx/>
                <a:uFillTx/>
                <a:latin typeface="Calibri" panose="020F050202020403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13</a:t>
            </a:fld>
            <a:endParaRPr kumimoji="0" lang="it-IT" altLang="it-IT" sz="1200" b="0" i="0" u="none" strike="noStrike" kern="1200" cap="none" spc="0" normalizeH="0" baseline="0" noProof="0">
              <a:ln>
                <a:noFill/>
              </a:ln>
              <a:solidFill>
                <a:srgbClr val="000000"/>
              </a:solidFill>
              <a:effectLst/>
              <a:uLnTx/>
              <a:uFillTx/>
              <a:latin typeface="Calibri" panose="020F0502020204030204" pitchFamily="34" charset="0"/>
              <a:ea typeface="Microsoft YaHei" panose="020B0503020204020204" pitchFamily="34" charset="-122"/>
              <a:cs typeface="+mn-cs"/>
            </a:endParaRPr>
          </a:p>
        </p:txBody>
      </p:sp>
      <p:sp>
        <p:nvSpPr>
          <p:cNvPr id="111620" name="Text Box 2">
            <a:extLst>
              <a:ext uri="{FF2B5EF4-FFF2-40B4-BE49-F238E27FC236}">
                <a16:creationId xmlns:a16="http://schemas.microsoft.com/office/drawing/2014/main" id="{137175A6-CA17-47E3-A7A9-1F3383979DAE}"/>
              </a:ext>
            </a:extLst>
          </p:cNvPr>
          <p:cNvSpPr txBox="1">
            <a:spLocks noChangeArrowheads="1"/>
          </p:cNvSpPr>
          <p:nvPr/>
        </p:nvSpPr>
        <p:spPr bwMode="auto">
          <a:xfrm>
            <a:off x="5622925" y="6457950"/>
            <a:ext cx="4294188"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9" tIns="46805" rIns="90009" bIns="46805"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174747B4-F58B-47BB-9A4F-793F9C3FC227}" type="slidenum">
              <a:rPr kumimoji="0" lang="it-IT" altLang="it-IT" sz="1200" b="0" i="0" u="none" strike="noStrike" kern="1200" cap="none" spc="0" normalizeH="0" baseline="0" noProof="0" smtClean="0">
                <a:ln>
                  <a:noFill/>
                </a:ln>
                <a:solidFill>
                  <a:srgbClr val="000000"/>
                </a:solidFill>
                <a:effectLst/>
                <a:uLnTx/>
                <a:uFillTx/>
                <a:latin typeface="Calibri" panose="020F050202020403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13</a:t>
            </a:fld>
            <a:endParaRPr kumimoji="0" lang="it-IT" altLang="it-IT" sz="1200" b="0" i="0" u="none" strike="noStrike" kern="1200" cap="none" spc="0" normalizeH="0" baseline="0" noProof="0">
              <a:ln>
                <a:noFill/>
              </a:ln>
              <a:solidFill>
                <a:srgbClr val="000000"/>
              </a:solidFill>
              <a:effectLst/>
              <a:uLnTx/>
              <a:uFillTx/>
              <a:latin typeface="Calibri" panose="020F0502020204030204" pitchFamily="34" charset="0"/>
              <a:ea typeface="Microsoft YaHei" panose="020B0503020204020204" pitchFamily="34" charset="-122"/>
              <a:cs typeface="+mn-cs"/>
            </a:endParaRPr>
          </a:p>
        </p:txBody>
      </p:sp>
      <p:sp>
        <p:nvSpPr>
          <p:cNvPr id="111621" name="Text Box 3">
            <a:extLst>
              <a:ext uri="{FF2B5EF4-FFF2-40B4-BE49-F238E27FC236}">
                <a16:creationId xmlns:a16="http://schemas.microsoft.com/office/drawing/2014/main" id="{981B231B-404D-4436-9B0E-DF58887DE40A}"/>
              </a:ext>
            </a:extLst>
          </p:cNvPr>
          <p:cNvSpPr txBox="1">
            <a:spLocks noChangeArrowheads="1"/>
          </p:cNvSpPr>
          <p:nvPr/>
        </p:nvSpPr>
        <p:spPr bwMode="auto">
          <a:xfrm>
            <a:off x="5622925" y="6457950"/>
            <a:ext cx="4295775"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9" tIns="46805" rIns="90009" bIns="46805"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B67B72AA-1351-4294-B490-795C86D97034}" type="slidenum">
              <a:rPr kumimoji="0" lang="it-IT" altLang="it-IT" sz="1200" b="0" i="0" u="none" strike="noStrike" kern="1200" cap="none" spc="0" normalizeH="0" baseline="0" noProof="0" smtClean="0">
                <a:ln>
                  <a:noFill/>
                </a:ln>
                <a:solidFill>
                  <a:srgbClr val="000000"/>
                </a:solidFill>
                <a:effectLst/>
                <a:uLnTx/>
                <a:uFillTx/>
                <a:latin typeface="Calibri" panose="020F050202020403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13</a:t>
            </a:fld>
            <a:endParaRPr kumimoji="0" lang="it-IT" altLang="it-IT" sz="1200" b="0" i="0" u="none" strike="noStrike" kern="1200" cap="none" spc="0" normalizeH="0" baseline="0" noProof="0">
              <a:ln>
                <a:noFill/>
              </a:ln>
              <a:solidFill>
                <a:srgbClr val="000000"/>
              </a:solidFill>
              <a:effectLst/>
              <a:uLnTx/>
              <a:uFillTx/>
              <a:latin typeface="Calibri" panose="020F0502020204030204" pitchFamily="34" charset="0"/>
              <a:ea typeface="Microsoft YaHei" panose="020B0503020204020204" pitchFamily="34" charset="-122"/>
              <a:cs typeface="+mn-cs"/>
            </a:endParaRPr>
          </a:p>
        </p:txBody>
      </p:sp>
      <p:sp>
        <p:nvSpPr>
          <p:cNvPr id="111622" name="Text Box 4">
            <a:extLst>
              <a:ext uri="{FF2B5EF4-FFF2-40B4-BE49-F238E27FC236}">
                <a16:creationId xmlns:a16="http://schemas.microsoft.com/office/drawing/2014/main" id="{452A0BE7-88AA-44C3-8D56-BBB133EEF03E}"/>
              </a:ext>
            </a:extLst>
          </p:cNvPr>
          <p:cNvSpPr txBox="1">
            <a:spLocks noChangeArrowheads="1"/>
          </p:cNvSpPr>
          <p:nvPr/>
        </p:nvSpPr>
        <p:spPr bwMode="auto">
          <a:xfrm>
            <a:off x="5622925" y="6457950"/>
            <a:ext cx="429736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9" tIns="46805" rIns="90009" bIns="46805"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1DE9E35A-A270-4465-B1CA-C16469EEBFF9}" type="slidenum">
              <a:rPr kumimoji="0" lang="it-IT" altLang="it-IT" sz="1200" b="0" i="0" u="none" strike="noStrike" kern="1200" cap="none" spc="0" normalizeH="0" baseline="0" noProof="0" smtClean="0">
                <a:ln>
                  <a:noFill/>
                </a:ln>
                <a:solidFill>
                  <a:srgbClr val="000000"/>
                </a:solidFill>
                <a:effectLst/>
                <a:uLnTx/>
                <a:uFillTx/>
                <a:latin typeface="Calibri" panose="020F050202020403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13</a:t>
            </a:fld>
            <a:endParaRPr kumimoji="0" lang="it-IT" altLang="it-IT" sz="1200" b="0" i="0" u="none" strike="noStrike" kern="1200" cap="none" spc="0" normalizeH="0" baseline="0" noProof="0">
              <a:ln>
                <a:noFill/>
              </a:ln>
              <a:solidFill>
                <a:srgbClr val="000000"/>
              </a:solidFill>
              <a:effectLst/>
              <a:uLnTx/>
              <a:uFillTx/>
              <a:latin typeface="Calibri" panose="020F0502020204030204" pitchFamily="34" charset="0"/>
              <a:ea typeface="Microsoft YaHei" panose="020B0503020204020204" pitchFamily="34" charset="-122"/>
              <a:cs typeface="+mn-cs"/>
            </a:endParaRPr>
          </a:p>
        </p:txBody>
      </p:sp>
      <p:sp>
        <p:nvSpPr>
          <p:cNvPr id="111623" name="Text Box 5">
            <a:extLst>
              <a:ext uri="{FF2B5EF4-FFF2-40B4-BE49-F238E27FC236}">
                <a16:creationId xmlns:a16="http://schemas.microsoft.com/office/drawing/2014/main" id="{FF7EBF3C-6F82-4449-9956-356C83A3C107}"/>
              </a:ext>
            </a:extLst>
          </p:cNvPr>
          <p:cNvSpPr txBox="1">
            <a:spLocks noChangeArrowheads="1"/>
          </p:cNvSpPr>
          <p:nvPr/>
        </p:nvSpPr>
        <p:spPr bwMode="auto">
          <a:xfrm>
            <a:off x="5622925" y="6457950"/>
            <a:ext cx="43021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9" tIns="46805" rIns="90009" bIns="46805"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F65FDF4A-3424-4595-BE8F-8BC11CD028E0}" type="slidenum">
              <a:rPr kumimoji="0" lang="it-IT" altLang="it-IT" sz="1200" b="0" i="0" u="none" strike="noStrike" kern="1200" cap="none" spc="0" normalizeH="0" baseline="0" noProof="0" smtClean="0">
                <a:ln>
                  <a:noFill/>
                </a:ln>
                <a:solidFill>
                  <a:srgbClr val="FFFFFF"/>
                </a:solidFill>
                <a:effectLst/>
                <a:uLnTx/>
                <a:uFillTx/>
                <a:latin typeface="Calibri" panose="020F050202020403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13</a:t>
            </a:fld>
            <a:endParaRPr kumimoji="0" lang="it-IT" altLang="it-IT" sz="1200" b="0" i="0" u="none" strike="noStrike" kern="1200" cap="none" spc="0" normalizeH="0" baseline="0" noProof="0">
              <a:ln>
                <a:noFill/>
              </a:ln>
              <a:solidFill>
                <a:srgbClr val="FFFFFF"/>
              </a:solidFill>
              <a:effectLst/>
              <a:uLnTx/>
              <a:uFillTx/>
              <a:latin typeface="Calibri" panose="020F0502020204030204" pitchFamily="34" charset="0"/>
              <a:ea typeface="Microsoft YaHei" panose="020B0503020204020204" pitchFamily="34" charset="-122"/>
              <a:cs typeface="+mn-cs"/>
            </a:endParaRPr>
          </a:p>
        </p:txBody>
      </p:sp>
      <p:sp>
        <p:nvSpPr>
          <p:cNvPr id="111624" name="Rectangle 6">
            <a:extLst>
              <a:ext uri="{FF2B5EF4-FFF2-40B4-BE49-F238E27FC236}">
                <a16:creationId xmlns:a16="http://schemas.microsoft.com/office/drawing/2014/main" id="{24CD59A4-6B6C-4A11-B527-AB41503D942B}"/>
              </a:ext>
            </a:extLst>
          </p:cNvPr>
          <p:cNvSpPr>
            <a:spLocks noChangeArrowheads="1" noTextEdit="1"/>
          </p:cNvSpPr>
          <p:nvPr>
            <p:ph type="sldImg"/>
          </p:nvPr>
        </p:nvSpPr>
        <p:spPr>
          <a:xfrm>
            <a:off x="2700338" y="511175"/>
            <a:ext cx="4527550" cy="254793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1625" name="Text Box 7">
            <a:extLst>
              <a:ext uri="{FF2B5EF4-FFF2-40B4-BE49-F238E27FC236}">
                <a16:creationId xmlns:a16="http://schemas.microsoft.com/office/drawing/2014/main" id="{988447BB-F27E-4CAC-A3F2-33AF2F0C3EF5}"/>
              </a:ext>
            </a:extLst>
          </p:cNvPr>
          <p:cNvSpPr txBox="1">
            <a:spLocks noChangeArrowheads="1"/>
          </p:cNvSpPr>
          <p:nvPr/>
        </p:nvSpPr>
        <p:spPr bwMode="auto">
          <a:xfrm>
            <a:off x="992188" y="3228975"/>
            <a:ext cx="7943850" cy="306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9" tIns="45725" rIns="91449" bIns="45725"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it-IT" altLang="it-IT" sz="2400" b="0" i="0" u="none" strike="noStrike" kern="1200" cap="none" spc="0" normalizeH="0" baseline="0" noProof="0">
              <a:ln>
                <a:noFill/>
              </a:ln>
              <a:solidFill>
                <a:srgbClr val="FFFFFF"/>
              </a:solidFill>
              <a:effectLst/>
              <a:uLnTx/>
              <a:uFillTx/>
              <a:latin typeface="Calibri" panose="020F0502020204030204" pitchFamily="34" charset="0"/>
              <a:ea typeface="Microsoft YaHei" panose="020B0503020204020204" pitchFamily="34"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3666" name="Rectangle 14">
            <a:extLst>
              <a:ext uri="{FF2B5EF4-FFF2-40B4-BE49-F238E27FC236}">
                <a16:creationId xmlns:a16="http://schemas.microsoft.com/office/drawing/2014/main" id="{80C4FA55-B377-4025-A748-2C5AE596675B}"/>
              </a:ext>
            </a:extLst>
          </p:cNvPr>
          <p:cNvSpPr>
            <a:spLocks noGrp="1" noChangeArrowheads="1"/>
          </p:cNvSpPr>
          <p:nvPr>
            <p:ph type="sldNum" sz="quarter"/>
          </p:nvPr>
        </p:nvSpPr>
        <p:spPr>
          <a:noFill/>
        </p:spPr>
        <p:txBody>
          <a:bodyPr/>
          <a:lstStyle>
            <a:lvl1pPr>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1pPr>
            <a:lvl2pPr>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2pPr>
            <a:lvl3pPr>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3pPr>
            <a:lvl4pPr>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4pPr>
            <a:lvl5pPr>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449263" algn="l"/>
                <a:tab pos="898525" algn="l"/>
                <a:tab pos="1347788" algn="l"/>
                <a:tab pos="1797050" algn="l"/>
                <a:tab pos="2246313" algn="l"/>
                <a:tab pos="2695575" algn="l"/>
                <a:tab pos="3144838" algn="l"/>
                <a:tab pos="3594100" algn="l"/>
                <a:tab pos="4043363" algn="l"/>
              </a:tabLst>
              <a:defRPr/>
            </a:pPr>
            <a:fld id="{6388D3CB-819C-4A8C-A036-82665276E4B2}" type="slidenum">
              <a:rPr kumimoji="0" lang="it-IT" altLang="it-IT"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449263" algn="l"/>
                  <a:tab pos="898525" algn="l"/>
                  <a:tab pos="1347788" algn="l"/>
                  <a:tab pos="1797050" algn="l"/>
                  <a:tab pos="2246313" algn="l"/>
                  <a:tab pos="2695575" algn="l"/>
                  <a:tab pos="3144838" algn="l"/>
                  <a:tab pos="3594100" algn="l"/>
                  <a:tab pos="4043363" algn="l"/>
                </a:tabLst>
                <a:defRPr/>
              </a:pPr>
              <a:t>14</a:t>
            </a:fld>
            <a:endParaRPr kumimoji="0" lang="it-IT" altLang="it-IT" sz="12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113667" name="Text Box 1">
            <a:extLst>
              <a:ext uri="{FF2B5EF4-FFF2-40B4-BE49-F238E27FC236}">
                <a16:creationId xmlns:a16="http://schemas.microsoft.com/office/drawing/2014/main" id="{86556259-6D94-40D1-A9F2-F718047C98BE}"/>
              </a:ext>
            </a:extLst>
          </p:cNvPr>
          <p:cNvSpPr txBox="1">
            <a:spLocks noChangeArrowheads="1"/>
          </p:cNvSpPr>
          <p:nvPr/>
        </p:nvSpPr>
        <p:spPr bwMode="auto">
          <a:xfrm>
            <a:off x="5622925" y="6457950"/>
            <a:ext cx="4292600"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9" tIns="46805" rIns="90009" bIns="46805"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88B60660-1A9D-4F28-9A87-2E12EE3241AA}" type="slidenum">
              <a:rPr kumimoji="0" lang="it-IT" altLang="it-IT" sz="1200" b="0" i="0" u="none" strike="noStrike" kern="1200" cap="none" spc="0" normalizeH="0" baseline="0" noProof="0" smtClean="0">
                <a:ln>
                  <a:noFill/>
                </a:ln>
                <a:solidFill>
                  <a:srgbClr val="000000"/>
                </a:solidFill>
                <a:effectLst/>
                <a:uLnTx/>
                <a:uFillTx/>
                <a:latin typeface="Calibri" panose="020F050202020403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14</a:t>
            </a:fld>
            <a:endParaRPr kumimoji="0" lang="it-IT" altLang="it-IT" sz="1200" b="0" i="0" u="none" strike="noStrike" kern="1200" cap="none" spc="0" normalizeH="0" baseline="0" noProof="0">
              <a:ln>
                <a:noFill/>
              </a:ln>
              <a:solidFill>
                <a:srgbClr val="000000"/>
              </a:solidFill>
              <a:effectLst/>
              <a:uLnTx/>
              <a:uFillTx/>
              <a:latin typeface="Calibri" panose="020F0502020204030204" pitchFamily="34" charset="0"/>
              <a:ea typeface="Microsoft YaHei" panose="020B0503020204020204" pitchFamily="34" charset="-122"/>
              <a:cs typeface="+mn-cs"/>
            </a:endParaRPr>
          </a:p>
        </p:txBody>
      </p:sp>
      <p:sp>
        <p:nvSpPr>
          <p:cNvPr id="113668" name="Text Box 2">
            <a:extLst>
              <a:ext uri="{FF2B5EF4-FFF2-40B4-BE49-F238E27FC236}">
                <a16:creationId xmlns:a16="http://schemas.microsoft.com/office/drawing/2014/main" id="{5AE47D93-301F-4125-881E-39ECA9ECED93}"/>
              </a:ext>
            </a:extLst>
          </p:cNvPr>
          <p:cNvSpPr txBox="1">
            <a:spLocks noChangeArrowheads="1"/>
          </p:cNvSpPr>
          <p:nvPr/>
        </p:nvSpPr>
        <p:spPr bwMode="auto">
          <a:xfrm>
            <a:off x="5622925" y="6457950"/>
            <a:ext cx="4294188"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9" tIns="46805" rIns="90009" bIns="46805"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B4B2B66B-5D20-44AF-9D1D-8085BBBC4A09}" type="slidenum">
              <a:rPr kumimoji="0" lang="it-IT" altLang="it-IT" sz="1200" b="0" i="0" u="none" strike="noStrike" kern="1200" cap="none" spc="0" normalizeH="0" baseline="0" noProof="0" smtClean="0">
                <a:ln>
                  <a:noFill/>
                </a:ln>
                <a:solidFill>
                  <a:srgbClr val="000000"/>
                </a:solidFill>
                <a:effectLst/>
                <a:uLnTx/>
                <a:uFillTx/>
                <a:latin typeface="Calibri" panose="020F050202020403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14</a:t>
            </a:fld>
            <a:endParaRPr kumimoji="0" lang="it-IT" altLang="it-IT" sz="1200" b="0" i="0" u="none" strike="noStrike" kern="1200" cap="none" spc="0" normalizeH="0" baseline="0" noProof="0">
              <a:ln>
                <a:noFill/>
              </a:ln>
              <a:solidFill>
                <a:srgbClr val="000000"/>
              </a:solidFill>
              <a:effectLst/>
              <a:uLnTx/>
              <a:uFillTx/>
              <a:latin typeface="Calibri" panose="020F0502020204030204" pitchFamily="34" charset="0"/>
              <a:ea typeface="Microsoft YaHei" panose="020B0503020204020204" pitchFamily="34" charset="-122"/>
              <a:cs typeface="+mn-cs"/>
            </a:endParaRPr>
          </a:p>
        </p:txBody>
      </p:sp>
      <p:sp>
        <p:nvSpPr>
          <p:cNvPr id="113669" name="Text Box 3">
            <a:extLst>
              <a:ext uri="{FF2B5EF4-FFF2-40B4-BE49-F238E27FC236}">
                <a16:creationId xmlns:a16="http://schemas.microsoft.com/office/drawing/2014/main" id="{FC23CFFA-6D10-48C3-94A9-E91F804D5957}"/>
              </a:ext>
            </a:extLst>
          </p:cNvPr>
          <p:cNvSpPr txBox="1">
            <a:spLocks noChangeArrowheads="1"/>
          </p:cNvSpPr>
          <p:nvPr/>
        </p:nvSpPr>
        <p:spPr bwMode="auto">
          <a:xfrm>
            <a:off x="5622925" y="6457950"/>
            <a:ext cx="4295775"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9" tIns="46805" rIns="90009" bIns="46805"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838EEF61-5319-420D-BF9F-FDF299EEA768}" type="slidenum">
              <a:rPr kumimoji="0" lang="it-IT" altLang="it-IT" sz="1200" b="0" i="0" u="none" strike="noStrike" kern="1200" cap="none" spc="0" normalizeH="0" baseline="0" noProof="0" smtClean="0">
                <a:ln>
                  <a:noFill/>
                </a:ln>
                <a:solidFill>
                  <a:srgbClr val="000000"/>
                </a:solidFill>
                <a:effectLst/>
                <a:uLnTx/>
                <a:uFillTx/>
                <a:latin typeface="Calibri" panose="020F050202020403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14</a:t>
            </a:fld>
            <a:endParaRPr kumimoji="0" lang="it-IT" altLang="it-IT" sz="1200" b="0" i="0" u="none" strike="noStrike" kern="1200" cap="none" spc="0" normalizeH="0" baseline="0" noProof="0">
              <a:ln>
                <a:noFill/>
              </a:ln>
              <a:solidFill>
                <a:srgbClr val="000000"/>
              </a:solidFill>
              <a:effectLst/>
              <a:uLnTx/>
              <a:uFillTx/>
              <a:latin typeface="Calibri" panose="020F0502020204030204" pitchFamily="34" charset="0"/>
              <a:ea typeface="Microsoft YaHei" panose="020B0503020204020204" pitchFamily="34" charset="-122"/>
              <a:cs typeface="+mn-cs"/>
            </a:endParaRPr>
          </a:p>
        </p:txBody>
      </p:sp>
      <p:sp>
        <p:nvSpPr>
          <p:cNvPr id="113670" name="Text Box 4">
            <a:extLst>
              <a:ext uri="{FF2B5EF4-FFF2-40B4-BE49-F238E27FC236}">
                <a16:creationId xmlns:a16="http://schemas.microsoft.com/office/drawing/2014/main" id="{0094AF2D-8B8F-49AC-812D-8408ACFD632B}"/>
              </a:ext>
            </a:extLst>
          </p:cNvPr>
          <p:cNvSpPr txBox="1">
            <a:spLocks noChangeArrowheads="1"/>
          </p:cNvSpPr>
          <p:nvPr/>
        </p:nvSpPr>
        <p:spPr bwMode="auto">
          <a:xfrm>
            <a:off x="5622925" y="6457950"/>
            <a:ext cx="429736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9" tIns="46805" rIns="90009" bIns="46805"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885714B-8E4A-42A0-8CEC-94B98137C4A4}" type="slidenum">
              <a:rPr kumimoji="0" lang="it-IT" altLang="it-IT" sz="1200" b="0" i="0" u="none" strike="noStrike" kern="1200" cap="none" spc="0" normalizeH="0" baseline="0" noProof="0" smtClean="0">
                <a:ln>
                  <a:noFill/>
                </a:ln>
                <a:solidFill>
                  <a:srgbClr val="000000"/>
                </a:solidFill>
                <a:effectLst/>
                <a:uLnTx/>
                <a:uFillTx/>
                <a:latin typeface="Calibri" panose="020F050202020403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14</a:t>
            </a:fld>
            <a:endParaRPr kumimoji="0" lang="it-IT" altLang="it-IT" sz="1200" b="0" i="0" u="none" strike="noStrike" kern="1200" cap="none" spc="0" normalizeH="0" baseline="0" noProof="0">
              <a:ln>
                <a:noFill/>
              </a:ln>
              <a:solidFill>
                <a:srgbClr val="000000"/>
              </a:solidFill>
              <a:effectLst/>
              <a:uLnTx/>
              <a:uFillTx/>
              <a:latin typeface="Calibri" panose="020F0502020204030204" pitchFamily="34" charset="0"/>
              <a:ea typeface="Microsoft YaHei" panose="020B0503020204020204" pitchFamily="34" charset="-122"/>
              <a:cs typeface="+mn-cs"/>
            </a:endParaRPr>
          </a:p>
        </p:txBody>
      </p:sp>
      <p:sp>
        <p:nvSpPr>
          <p:cNvPr id="113671" name="Text Box 5">
            <a:extLst>
              <a:ext uri="{FF2B5EF4-FFF2-40B4-BE49-F238E27FC236}">
                <a16:creationId xmlns:a16="http://schemas.microsoft.com/office/drawing/2014/main" id="{B4436AA5-2C4F-4F9A-8A2B-988EFB823BCE}"/>
              </a:ext>
            </a:extLst>
          </p:cNvPr>
          <p:cNvSpPr txBox="1">
            <a:spLocks noChangeArrowheads="1"/>
          </p:cNvSpPr>
          <p:nvPr/>
        </p:nvSpPr>
        <p:spPr bwMode="auto">
          <a:xfrm>
            <a:off x="5622925" y="6457950"/>
            <a:ext cx="43021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9" tIns="46805" rIns="90009" bIns="46805"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B5019B2E-97B3-4101-8615-87B4C1C0CC2A}" type="slidenum">
              <a:rPr kumimoji="0" lang="it-IT" altLang="it-IT" sz="1200" b="0" i="0" u="none" strike="noStrike" kern="1200" cap="none" spc="0" normalizeH="0" baseline="0" noProof="0" smtClean="0">
                <a:ln>
                  <a:noFill/>
                </a:ln>
                <a:solidFill>
                  <a:srgbClr val="FFFFFF"/>
                </a:solidFill>
                <a:effectLst/>
                <a:uLnTx/>
                <a:uFillTx/>
                <a:latin typeface="Calibri" panose="020F050202020403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14</a:t>
            </a:fld>
            <a:endParaRPr kumimoji="0" lang="it-IT" altLang="it-IT" sz="1200" b="0" i="0" u="none" strike="noStrike" kern="1200" cap="none" spc="0" normalizeH="0" baseline="0" noProof="0">
              <a:ln>
                <a:noFill/>
              </a:ln>
              <a:solidFill>
                <a:srgbClr val="FFFFFF"/>
              </a:solidFill>
              <a:effectLst/>
              <a:uLnTx/>
              <a:uFillTx/>
              <a:latin typeface="Calibri" panose="020F0502020204030204" pitchFamily="34" charset="0"/>
              <a:ea typeface="Microsoft YaHei" panose="020B0503020204020204" pitchFamily="34" charset="-122"/>
              <a:cs typeface="+mn-cs"/>
            </a:endParaRPr>
          </a:p>
        </p:txBody>
      </p:sp>
      <p:sp>
        <p:nvSpPr>
          <p:cNvPr id="113672" name="Rectangle 6">
            <a:extLst>
              <a:ext uri="{FF2B5EF4-FFF2-40B4-BE49-F238E27FC236}">
                <a16:creationId xmlns:a16="http://schemas.microsoft.com/office/drawing/2014/main" id="{962FED47-0AD7-4E48-BF1B-2D7D3E202CD7}"/>
              </a:ext>
            </a:extLst>
          </p:cNvPr>
          <p:cNvSpPr>
            <a:spLocks noChangeArrowheads="1" noTextEdit="1"/>
          </p:cNvSpPr>
          <p:nvPr>
            <p:ph type="sldImg"/>
          </p:nvPr>
        </p:nvSpPr>
        <p:spPr>
          <a:xfrm>
            <a:off x="3265488" y="511175"/>
            <a:ext cx="3397250" cy="254793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3673" name="Text Box 7">
            <a:extLst>
              <a:ext uri="{FF2B5EF4-FFF2-40B4-BE49-F238E27FC236}">
                <a16:creationId xmlns:a16="http://schemas.microsoft.com/office/drawing/2014/main" id="{F1779B49-C56F-4DE1-85B3-E7CA32C82080}"/>
              </a:ext>
            </a:extLst>
          </p:cNvPr>
          <p:cNvSpPr txBox="1">
            <a:spLocks noChangeArrowheads="1"/>
          </p:cNvSpPr>
          <p:nvPr/>
        </p:nvSpPr>
        <p:spPr bwMode="auto">
          <a:xfrm>
            <a:off x="992188" y="3228975"/>
            <a:ext cx="7943850" cy="306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9" tIns="45725" rIns="91449" bIns="45725"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it-IT" altLang="it-IT" sz="2400" b="0" i="0" u="none" strike="noStrike" kern="1200" cap="none" spc="0" normalizeH="0" baseline="0" noProof="0">
              <a:ln>
                <a:noFill/>
              </a:ln>
              <a:solidFill>
                <a:srgbClr val="FFFFFF"/>
              </a:solidFill>
              <a:effectLst/>
              <a:uLnTx/>
              <a:uFillTx/>
              <a:latin typeface="Calibri" panose="020F0502020204030204" pitchFamily="34" charset="0"/>
              <a:ea typeface="Microsoft YaHei" panose="020B0503020204020204" pitchFamily="34"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5714" name="Rectangle 14">
            <a:extLst>
              <a:ext uri="{FF2B5EF4-FFF2-40B4-BE49-F238E27FC236}">
                <a16:creationId xmlns:a16="http://schemas.microsoft.com/office/drawing/2014/main" id="{60B7E690-9021-4855-90CF-659AB928F3E5}"/>
              </a:ext>
            </a:extLst>
          </p:cNvPr>
          <p:cNvSpPr>
            <a:spLocks noGrp="1" noChangeArrowheads="1"/>
          </p:cNvSpPr>
          <p:nvPr>
            <p:ph type="sldNum" sz="quarter"/>
          </p:nvPr>
        </p:nvSpPr>
        <p:spPr>
          <a:noFill/>
        </p:spPr>
        <p:txBody>
          <a:bodyPr/>
          <a:lstStyle>
            <a:lvl1pPr>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1pPr>
            <a:lvl2pPr>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2pPr>
            <a:lvl3pPr>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3pPr>
            <a:lvl4pPr>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4pPr>
            <a:lvl5pPr>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449263" algn="l"/>
                <a:tab pos="898525" algn="l"/>
                <a:tab pos="1347788" algn="l"/>
                <a:tab pos="1797050" algn="l"/>
                <a:tab pos="2246313" algn="l"/>
                <a:tab pos="2695575" algn="l"/>
                <a:tab pos="3144838" algn="l"/>
                <a:tab pos="3594100" algn="l"/>
                <a:tab pos="4043363" algn="l"/>
              </a:tabLst>
              <a:defRPr/>
            </a:pPr>
            <a:fld id="{A09CD9A1-4984-4C40-8E5E-6A50363AFFC3}" type="slidenum">
              <a:rPr kumimoji="0" lang="it-IT" altLang="it-IT"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449263" algn="l"/>
                  <a:tab pos="898525" algn="l"/>
                  <a:tab pos="1347788" algn="l"/>
                  <a:tab pos="1797050" algn="l"/>
                  <a:tab pos="2246313" algn="l"/>
                  <a:tab pos="2695575" algn="l"/>
                  <a:tab pos="3144838" algn="l"/>
                  <a:tab pos="3594100" algn="l"/>
                  <a:tab pos="4043363" algn="l"/>
                </a:tabLst>
                <a:defRPr/>
              </a:pPr>
              <a:t>15</a:t>
            </a:fld>
            <a:endParaRPr kumimoji="0" lang="it-IT" altLang="it-IT" sz="12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115715" name="Text Box 1">
            <a:extLst>
              <a:ext uri="{FF2B5EF4-FFF2-40B4-BE49-F238E27FC236}">
                <a16:creationId xmlns:a16="http://schemas.microsoft.com/office/drawing/2014/main" id="{6605EE65-E8E8-4B4C-A2E2-B413853C7222}"/>
              </a:ext>
            </a:extLst>
          </p:cNvPr>
          <p:cNvSpPr txBox="1">
            <a:spLocks noChangeArrowheads="1"/>
          </p:cNvSpPr>
          <p:nvPr/>
        </p:nvSpPr>
        <p:spPr bwMode="auto">
          <a:xfrm>
            <a:off x="5622925" y="6457950"/>
            <a:ext cx="4292600"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9" tIns="46805" rIns="90009" bIns="46805"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1C98F301-677F-4AC2-9045-F3D460CFA4CE}" type="slidenum">
              <a:rPr kumimoji="0" lang="it-IT" altLang="it-IT" sz="1200" b="0" i="0" u="none" strike="noStrike" kern="1200" cap="none" spc="0" normalizeH="0" baseline="0" noProof="0" smtClean="0">
                <a:ln>
                  <a:noFill/>
                </a:ln>
                <a:solidFill>
                  <a:srgbClr val="000000"/>
                </a:solidFill>
                <a:effectLst/>
                <a:uLnTx/>
                <a:uFillTx/>
                <a:latin typeface="Calibri" panose="020F050202020403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15</a:t>
            </a:fld>
            <a:endParaRPr kumimoji="0" lang="it-IT" altLang="it-IT" sz="1200" b="0" i="0" u="none" strike="noStrike" kern="1200" cap="none" spc="0" normalizeH="0" baseline="0" noProof="0">
              <a:ln>
                <a:noFill/>
              </a:ln>
              <a:solidFill>
                <a:srgbClr val="000000"/>
              </a:solidFill>
              <a:effectLst/>
              <a:uLnTx/>
              <a:uFillTx/>
              <a:latin typeface="Calibri" panose="020F0502020204030204" pitchFamily="34" charset="0"/>
              <a:ea typeface="Microsoft YaHei" panose="020B0503020204020204" pitchFamily="34" charset="-122"/>
              <a:cs typeface="+mn-cs"/>
            </a:endParaRPr>
          </a:p>
        </p:txBody>
      </p:sp>
      <p:sp>
        <p:nvSpPr>
          <p:cNvPr id="115716" name="Text Box 2">
            <a:extLst>
              <a:ext uri="{FF2B5EF4-FFF2-40B4-BE49-F238E27FC236}">
                <a16:creationId xmlns:a16="http://schemas.microsoft.com/office/drawing/2014/main" id="{4937C41E-59E0-4CC7-866D-84EA0F150C13}"/>
              </a:ext>
            </a:extLst>
          </p:cNvPr>
          <p:cNvSpPr txBox="1">
            <a:spLocks noChangeArrowheads="1"/>
          </p:cNvSpPr>
          <p:nvPr/>
        </p:nvSpPr>
        <p:spPr bwMode="auto">
          <a:xfrm>
            <a:off x="5622925" y="6457950"/>
            <a:ext cx="4294188"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9" tIns="46805" rIns="90009" bIns="46805"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14E753F6-3C53-4723-A5E7-8861CC9DDAE3}" type="slidenum">
              <a:rPr kumimoji="0" lang="it-IT" altLang="it-IT" sz="1200" b="0" i="0" u="none" strike="noStrike" kern="1200" cap="none" spc="0" normalizeH="0" baseline="0" noProof="0" smtClean="0">
                <a:ln>
                  <a:noFill/>
                </a:ln>
                <a:solidFill>
                  <a:srgbClr val="000000"/>
                </a:solidFill>
                <a:effectLst/>
                <a:uLnTx/>
                <a:uFillTx/>
                <a:latin typeface="Calibri" panose="020F050202020403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15</a:t>
            </a:fld>
            <a:endParaRPr kumimoji="0" lang="it-IT" altLang="it-IT" sz="1200" b="0" i="0" u="none" strike="noStrike" kern="1200" cap="none" spc="0" normalizeH="0" baseline="0" noProof="0">
              <a:ln>
                <a:noFill/>
              </a:ln>
              <a:solidFill>
                <a:srgbClr val="000000"/>
              </a:solidFill>
              <a:effectLst/>
              <a:uLnTx/>
              <a:uFillTx/>
              <a:latin typeface="Calibri" panose="020F0502020204030204" pitchFamily="34" charset="0"/>
              <a:ea typeface="Microsoft YaHei" panose="020B0503020204020204" pitchFamily="34" charset="-122"/>
              <a:cs typeface="+mn-cs"/>
            </a:endParaRPr>
          </a:p>
        </p:txBody>
      </p:sp>
      <p:sp>
        <p:nvSpPr>
          <p:cNvPr id="115717" name="Text Box 3">
            <a:extLst>
              <a:ext uri="{FF2B5EF4-FFF2-40B4-BE49-F238E27FC236}">
                <a16:creationId xmlns:a16="http://schemas.microsoft.com/office/drawing/2014/main" id="{A2796492-B6B8-4377-9128-9E3F1CE57C10}"/>
              </a:ext>
            </a:extLst>
          </p:cNvPr>
          <p:cNvSpPr txBox="1">
            <a:spLocks noChangeArrowheads="1"/>
          </p:cNvSpPr>
          <p:nvPr/>
        </p:nvSpPr>
        <p:spPr bwMode="auto">
          <a:xfrm>
            <a:off x="5622925" y="6457950"/>
            <a:ext cx="4295775"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9" tIns="46805" rIns="90009" bIns="46805"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FAB4C18-6F0F-4B50-AB3E-738A27E73803}" type="slidenum">
              <a:rPr kumimoji="0" lang="it-IT" altLang="it-IT" sz="1200" b="0" i="0" u="none" strike="noStrike" kern="1200" cap="none" spc="0" normalizeH="0" baseline="0" noProof="0" smtClean="0">
                <a:ln>
                  <a:noFill/>
                </a:ln>
                <a:solidFill>
                  <a:srgbClr val="000000"/>
                </a:solidFill>
                <a:effectLst/>
                <a:uLnTx/>
                <a:uFillTx/>
                <a:latin typeface="Calibri" panose="020F050202020403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15</a:t>
            </a:fld>
            <a:endParaRPr kumimoji="0" lang="it-IT" altLang="it-IT" sz="1200" b="0" i="0" u="none" strike="noStrike" kern="1200" cap="none" spc="0" normalizeH="0" baseline="0" noProof="0">
              <a:ln>
                <a:noFill/>
              </a:ln>
              <a:solidFill>
                <a:srgbClr val="000000"/>
              </a:solidFill>
              <a:effectLst/>
              <a:uLnTx/>
              <a:uFillTx/>
              <a:latin typeface="Calibri" panose="020F0502020204030204" pitchFamily="34" charset="0"/>
              <a:ea typeface="Microsoft YaHei" panose="020B0503020204020204" pitchFamily="34" charset="-122"/>
              <a:cs typeface="+mn-cs"/>
            </a:endParaRPr>
          </a:p>
        </p:txBody>
      </p:sp>
      <p:sp>
        <p:nvSpPr>
          <p:cNvPr id="115718" name="Text Box 4">
            <a:extLst>
              <a:ext uri="{FF2B5EF4-FFF2-40B4-BE49-F238E27FC236}">
                <a16:creationId xmlns:a16="http://schemas.microsoft.com/office/drawing/2014/main" id="{B2097ECC-390F-4557-87AD-313C42F14967}"/>
              </a:ext>
            </a:extLst>
          </p:cNvPr>
          <p:cNvSpPr txBox="1">
            <a:spLocks noChangeArrowheads="1"/>
          </p:cNvSpPr>
          <p:nvPr/>
        </p:nvSpPr>
        <p:spPr bwMode="auto">
          <a:xfrm>
            <a:off x="5622925" y="6457950"/>
            <a:ext cx="429736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9" tIns="46805" rIns="90009" bIns="46805"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B59C192E-6FF0-495F-A2B7-833557460428}" type="slidenum">
              <a:rPr kumimoji="0" lang="it-IT" altLang="it-IT" sz="1200" b="0" i="0" u="none" strike="noStrike" kern="1200" cap="none" spc="0" normalizeH="0" baseline="0" noProof="0" smtClean="0">
                <a:ln>
                  <a:noFill/>
                </a:ln>
                <a:solidFill>
                  <a:srgbClr val="000000"/>
                </a:solidFill>
                <a:effectLst/>
                <a:uLnTx/>
                <a:uFillTx/>
                <a:latin typeface="Calibri" panose="020F050202020403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15</a:t>
            </a:fld>
            <a:endParaRPr kumimoji="0" lang="it-IT" altLang="it-IT" sz="1200" b="0" i="0" u="none" strike="noStrike" kern="1200" cap="none" spc="0" normalizeH="0" baseline="0" noProof="0">
              <a:ln>
                <a:noFill/>
              </a:ln>
              <a:solidFill>
                <a:srgbClr val="000000"/>
              </a:solidFill>
              <a:effectLst/>
              <a:uLnTx/>
              <a:uFillTx/>
              <a:latin typeface="Calibri" panose="020F0502020204030204" pitchFamily="34" charset="0"/>
              <a:ea typeface="Microsoft YaHei" panose="020B0503020204020204" pitchFamily="34" charset="-122"/>
              <a:cs typeface="+mn-cs"/>
            </a:endParaRPr>
          </a:p>
        </p:txBody>
      </p:sp>
      <p:sp>
        <p:nvSpPr>
          <p:cNvPr id="115719" name="Text Box 5">
            <a:extLst>
              <a:ext uri="{FF2B5EF4-FFF2-40B4-BE49-F238E27FC236}">
                <a16:creationId xmlns:a16="http://schemas.microsoft.com/office/drawing/2014/main" id="{7B4917FC-08FC-4452-B572-ABF6B9D8E1BF}"/>
              </a:ext>
            </a:extLst>
          </p:cNvPr>
          <p:cNvSpPr txBox="1">
            <a:spLocks noChangeArrowheads="1"/>
          </p:cNvSpPr>
          <p:nvPr/>
        </p:nvSpPr>
        <p:spPr bwMode="auto">
          <a:xfrm>
            <a:off x="5622925" y="6457950"/>
            <a:ext cx="43021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9" tIns="46805" rIns="90009" bIns="46805"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0E88A34-5936-4582-8A86-94C9A67187B7}" type="slidenum">
              <a:rPr kumimoji="0" lang="it-IT" altLang="it-IT" sz="1200" b="0" i="0" u="none" strike="noStrike" kern="1200" cap="none" spc="0" normalizeH="0" baseline="0" noProof="0" smtClean="0">
                <a:ln>
                  <a:noFill/>
                </a:ln>
                <a:solidFill>
                  <a:srgbClr val="FFFFFF"/>
                </a:solidFill>
                <a:effectLst/>
                <a:uLnTx/>
                <a:uFillTx/>
                <a:latin typeface="Calibri" panose="020F050202020403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15</a:t>
            </a:fld>
            <a:endParaRPr kumimoji="0" lang="it-IT" altLang="it-IT" sz="1200" b="0" i="0" u="none" strike="noStrike" kern="1200" cap="none" spc="0" normalizeH="0" baseline="0" noProof="0">
              <a:ln>
                <a:noFill/>
              </a:ln>
              <a:solidFill>
                <a:srgbClr val="FFFFFF"/>
              </a:solidFill>
              <a:effectLst/>
              <a:uLnTx/>
              <a:uFillTx/>
              <a:latin typeface="Calibri" panose="020F0502020204030204" pitchFamily="34" charset="0"/>
              <a:ea typeface="Microsoft YaHei" panose="020B0503020204020204" pitchFamily="34" charset="-122"/>
              <a:cs typeface="+mn-cs"/>
            </a:endParaRPr>
          </a:p>
        </p:txBody>
      </p:sp>
      <p:sp>
        <p:nvSpPr>
          <p:cNvPr id="115720" name="Rectangle 6">
            <a:extLst>
              <a:ext uri="{FF2B5EF4-FFF2-40B4-BE49-F238E27FC236}">
                <a16:creationId xmlns:a16="http://schemas.microsoft.com/office/drawing/2014/main" id="{420B3D0F-49C7-42A6-A0C6-78B0199BE70C}"/>
              </a:ext>
            </a:extLst>
          </p:cNvPr>
          <p:cNvSpPr>
            <a:spLocks noChangeArrowheads="1" noTextEdit="1"/>
          </p:cNvSpPr>
          <p:nvPr>
            <p:ph type="sldImg"/>
          </p:nvPr>
        </p:nvSpPr>
        <p:spPr>
          <a:xfrm>
            <a:off x="3265488" y="511175"/>
            <a:ext cx="3397250" cy="254793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5721" name="Text Box 7">
            <a:extLst>
              <a:ext uri="{FF2B5EF4-FFF2-40B4-BE49-F238E27FC236}">
                <a16:creationId xmlns:a16="http://schemas.microsoft.com/office/drawing/2014/main" id="{F7370958-8E62-4D08-9482-B68A90569909}"/>
              </a:ext>
            </a:extLst>
          </p:cNvPr>
          <p:cNvSpPr txBox="1">
            <a:spLocks noChangeArrowheads="1"/>
          </p:cNvSpPr>
          <p:nvPr/>
        </p:nvSpPr>
        <p:spPr bwMode="auto">
          <a:xfrm>
            <a:off x="992188" y="3228975"/>
            <a:ext cx="7943850" cy="306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9" tIns="45725" rIns="91449" bIns="45725"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it-IT" altLang="it-IT" sz="2400" b="0" i="0" u="none" strike="noStrike" kern="1200" cap="none" spc="0" normalizeH="0" baseline="0" noProof="0">
              <a:ln>
                <a:noFill/>
              </a:ln>
              <a:solidFill>
                <a:srgbClr val="FFFFFF"/>
              </a:solidFill>
              <a:effectLst/>
              <a:uLnTx/>
              <a:uFillTx/>
              <a:latin typeface="Calibri" panose="020F0502020204030204" pitchFamily="34" charset="0"/>
              <a:ea typeface="Microsoft YaHei" panose="020B0503020204020204" pitchFamily="34"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762" name="Rectangle 14">
            <a:extLst>
              <a:ext uri="{FF2B5EF4-FFF2-40B4-BE49-F238E27FC236}">
                <a16:creationId xmlns:a16="http://schemas.microsoft.com/office/drawing/2014/main" id="{9082E44D-D6AE-46EF-97C2-2E0920D1FB48}"/>
              </a:ext>
            </a:extLst>
          </p:cNvPr>
          <p:cNvSpPr>
            <a:spLocks noGrp="1" noChangeArrowheads="1"/>
          </p:cNvSpPr>
          <p:nvPr>
            <p:ph type="sldNum" sz="quarter"/>
          </p:nvPr>
        </p:nvSpPr>
        <p:spPr>
          <a:noFill/>
        </p:spPr>
        <p:txBody>
          <a:bodyPr/>
          <a:lstStyle>
            <a:lvl1pPr>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1pPr>
            <a:lvl2pPr>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2pPr>
            <a:lvl3pPr>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3pPr>
            <a:lvl4pPr>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4pPr>
            <a:lvl5pPr>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449263" algn="l"/>
                <a:tab pos="898525" algn="l"/>
                <a:tab pos="1347788" algn="l"/>
                <a:tab pos="1797050" algn="l"/>
                <a:tab pos="2246313" algn="l"/>
                <a:tab pos="2695575" algn="l"/>
                <a:tab pos="3144838" algn="l"/>
                <a:tab pos="3594100" algn="l"/>
                <a:tab pos="4043363" algn="l"/>
              </a:tabLst>
              <a:defRPr/>
            </a:pPr>
            <a:fld id="{614E3889-C87D-4F86-A1F9-83E752EC22BE}" type="slidenum">
              <a:rPr kumimoji="0" lang="it-IT" altLang="it-IT"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449263" algn="l"/>
                  <a:tab pos="898525" algn="l"/>
                  <a:tab pos="1347788" algn="l"/>
                  <a:tab pos="1797050" algn="l"/>
                  <a:tab pos="2246313" algn="l"/>
                  <a:tab pos="2695575" algn="l"/>
                  <a:tab pos="3144838" algn="l"/>
                  <a:tab pos="3594100" algn="l"/>
                  <a:tab pos="4043363" algn="l"/>
                </a:tabLst>
                <a:defRPr/>
              </a:pPr>
              <a:t>16</a:t>
            </a:fld>
            <a:endParaRPr kumimoji="0" lang="it-IT" altLang="it-IT" sz="12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117763" name="Text Box 1">
            <a:extLst>
              <a:ext uri="{FF2B5EF4-FFF2-40B4-BE49-F238E27FC236}">
                <a16:creationId xmlns:a16="http://schemas.microsoft.com/office/drawing/2014/main" id="{F6755199-F130-45FC-A6BA-DC735B970AC2}"/>
              </a:ext>
            </a:extLst>
          </p:cNvPr>
          <p:cNvSpPr txBox="1">
            <a:spLocks noChangeArrowheads="1"/>
          </p:cNvSpPr>
          <p:nvPr/>
        </p:nvSpPr>
        <p:spPr bwMode="auto">
          <a:xfrm>
            <a:off x="5622925" y="6457950"/>
            <a:ext cx="4292600"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9" tIns="46805" rIns="90009" bIns="46805"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1BEB7B55-33E9-4C44-B710-CD87CDB1AFDC}" type="slidenum">
              <a:rPr kumimoji="0" lang="it-IT" altLang="it-IT" sz="1200" b="0" i="0" u="none" strike="noStrike" kern="1200" cap="none" spc="0" normalizeH="0" baseline="0" noProof="0" smtClean="0">
                <a:ln>
                  <a:noFill/>
                </a:ln>
                <a:solidFill>
                  <a:srgbClr val="000000"/>
                </a:solidFill>
                <a:effectLst/>
                <a:uLnTx/>
                <a:uFillTx/>
                <a:latin typeface="Calibri" panose="020F050202020403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16</a:t>
            </a:fld>
            <a:endParaRPr kumimoji="0" lang="it-IT" altLang="it-IT" sz="1200" b="0" i="0" u="none" strike="noStrike" kern="1200" cap="none" spc="0" normalizeH="0" baseline="0" noProof="0">
              <a:ln>
                <a:noFill/>
              </a:ln>
              <a:solidFill>
                <a:srgbClr val="000000"/>
              </a:solidFill>
              <a:effectLst/>
              <a:uLnTx/>
              <a:uFillTx/>
              <a:latin typeface="Calibri" panose="020F0502020204030204" pitchFamily="34" charset="0"/>
              <a:ea typeface="Microsoft YaHei" panose="020B0503020204020204" pitchFamily="34" charset="-122"/>
              <a:cs typeface="+mn-cs"/>
            </a:endParaRPr>
          </a:p>
        </p:txBody>
      </p:sp>
      <p:sp>
        <p:nvSpPr>
          <p:cNvPr id="117764" name="Text Box 2">
            <a:extLst>
              <a:ext uri="{FF2B5EF4-FFF2-40B4-BE49-F238E27FC236}">
                <a16:creationId xmlns:a16="http://schemas.microsoft.com/office/drawing/2014/main" id="{8214979F-7DAF-45A3-AD57-9FBA2CB2DF89}"/>
              </a:ext>
            </a:extLst>
          </p:cNvPr>
          <p:cNvSpPr txBox="1">
            <a:spLocks noChangeArrowheads="1"/>
          </p:cNvSpPr>
          <p:nvPr/>
        </p:nvSpPr>
        <p:spPr bwMode="auto">
          <a:xfrm>
            <a:off x="5622925" y="6457950"/>
            <a:ext cx="4294188"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9" tIns="46805" rIns="90009" bIns="46805"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B06617D-DF07-4538-85DC-553CFF6620F1}" type="slidenum">
              <a:rPr kumimoji="0" lang="it-IT" altLang="it-IT" sz="1200" b="0" i="0" u="none" strike="noStrike" kern="1200" cap="none" spc="0" normalizeH="0" baseline="0" noProof="0" smtClean="0">
                <a:ln>
                  <a:noFill/>
                </a:ln>
                <a:solidFill>
                  <a:srgbClr val="000000"/>
                </a:solidFill>
                <a:effectLst/>
                <a:uLnTx/>
                <a:uFillTx/>
                <a:latin typeface="Calibri" panose="020F050202020403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16</a:t>
            </a:fld>
            <a:endParaRPr kumimoji="0" lang="it-IT" altLang="it-IT" sz="1200" b="0" i="0" u="none" strike="noStrike" kern="1200" cap="none" spc="0" normalizeH="0" baseline="0" noProof="0">
              <a:ln>
                <a:noFill/>
              </a:ln>
              <a:solidFill>
                <a:srgbClr val="000000"/>
              </a:solidFill>
              <a:effectLst/>
              <a:uLnTx/>
              <a:uFillTx/>
              <a:latin typeface="Calibri" panose="020F0502020204030204" pitchFamily="34" charset="0"/>
              <a:ea typeface="Microsoft YaHei" panose="020B0503020204020204" pitchFamily="34" charset="-122"/>
              <a:cs typeface="+mn-cs"/>
            </a:endParaRPr>
          </a:p>
        </p:txBody>
      </p:sp>
      <p:sp>
        <p:nvSpPr>
          <p:cNvPr id="117765" name="Text Box 3">
            <a:extLst>
              <a:ext uri="{FF2B5EF4-FFF2-40B4-BE49-F238E27FC236}">
                <a16:creationId xmlns:a16="http://schemas.microsoft.com/office/drawing/2014/main" id="{ECEACAF3-5C48-42AA-BB28-BA6E20B42BF0}"/>
              </a:ext>
            </a:extLst>
          </p:cNvPr>
          <p:cNvSpPr txBox="1">
            <a:spLocks noChangeArrowheads="1"/>
          </p:cNvSpPr>
          <p:nvPr/>
        </p:nvSpPr>
        <p:spPr bwMode="auto">
          <a:xfrm>
            <a:off x="5622925" y="6457950"/>
            <a:ext cx="4295775"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9" tIns="46805" rIns="90009" bIns="46805"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CDA8E3EE-A132-4512-88C8-324C53E98D36}" type="slidenum">
              <a:rPr kumimoji="0" lang="it-IT" altLang="it-IT" sz="1200" b="0" i="0" u="none" strike="noStrike" kern="1200" cap="none" spc="0" normalizeH="0" baseline="0" noProof="0" smtClean="0">
                <a:ln>
                  <a:noFill/>
                </a:ln>
                <a:solidFill>
                  <a:srgbClr val="000000"/>
                </a:solidFill>
                <a:effectLst/>
                <a:uLnTx/>
                <a:uFillTx/>
                <a:latin typeface="Calibri" panose="020F050202020403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16</a:t>
            </a:fld>
            <a:endParaRPr kumimoji="0" lang="it-IT" altLang="it-IT" sz="1200" b="0" i="0" u="none" strike="noStrike" kern="1200" cap="none" spc="0" normalizeH="0" baseline="0" noProof="0">
              <a:ln>
                <a:noFill/>
              </a:ln>
              <a:solidFill>
                <a:srgbClr val="000000"/>
              </a:solidFill>
              <a:effectLst/>
              <a:uLnTx/>
              <a:uFillTx/>
              <a:latin typeface="Calibri" panose="020F0502020204030204" pitchFamily="34" charset="0"/>
              <a:ea typeface="Microsoft YaHei" panose="020B0503020204020204" pitchFamily="34" charset="-122"/>
              <a:cs typeface="+mn-cs"/>
            </a:endParaRPr>
          </a:p>
        </p:txBody>
      </p:sp>
      <p:sp>
        <p:nvSpPr>
          <p:cNvPr id="117766" name="Text Box 4">
            <a:extLst>
              <a:ext uri="{FF2B5EF4-FFF2-40B4-BE49-F238E27FC236}">
                <a16:creationId xmlns:a16="http://schemas.microsoft.com/office/drawing/2014/main" id="{0F37287B-4E39-4458-98F6-7BED5CFF1190}"/>
              </a:ext>
            </a:extLst>
          </p:cNvPr>
          <p:cNvSpPr txBox="1">
            <a:spLocks noChangeArrowheads="1"/>
          </p:cNvSpPr>
          <p:nvPr/>
        </p:nvSpPr>
        <p:spPr bwMode="auto">
          <a:xfrm>
            <a:off x="5622925" y="6457950"/>
            <a:ext cx="429736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9" tIns="46805" rIns="90009" bIns="46805"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DD7DA01C-0862-4634-A501-51863772DB44}" type="slidenum">
              <a:rPr kumimoji="0" lang="it-IT" altLang="it-IT" sz="1200" b="0" i="0" u="none" strike="noStrike" kern="1200" cap="none" spc="0" normalizeH="0" baseline="0" noProof="0" smtClean="0">
                <a:ln>
                  <a:noFill/>
                </a:ln>
                <a:solidFill>
                  <a:srgbClr val="000000"/>
                </a:solidFill>
                <a:effectLst/>
                <a:uLnTx/>
                <a:uFillTx/>
                <a:latin typeface="Calibri" panose="020F050202020403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16</a:t>
            </a:fld>
            <a:endParaRPr kumimoji="0" lang="it-IT" altLang="it-IT" sz="1200" b="0" i="0" u="none" strike="noStrike" kern="1200" cap="none" spc="0" normalizeH="0" baseline="0" noProof="0">
              <a:ln>
                <a:noFill/>
              </a:ln>
              <a:solidFill>
                <a:srgbClr val="000000"/>
              </a:solidFill>
              <a:effectLst/>
              <a:uLnTx/>
              <a:uFillTx/>
              <a:latin typeface="Calibri" panose="020F0502020204030204" pitchFamily="34" charset="0"/>
              <a:ea typeface="Microsoft YaHei" panose="020B0503020204020204" pitchFamily="34" charset="-122"/>
              <a:cs typeface="+mn-cs"/>
            </a:endParaRPr>
          </a:p>
        </p:txBody>
      </p:sp>
      <p:sp>
        <p:nvSpPr>
          <p:cNvPr id="117767" name="Text Box 5">
            <a:extLst>
              <a:ext uri="{FF2B5EF4-FFF2-40B4-BE49-F238E27FC236}">
                <a16:creationId xmlns:a16="http://schemas.microsoft.com/office/drawing/2014/main" id="{B592A4C9-68F4-4860-B836-B87EAAA0542C}"/>
              </a:ext>
            </a:extLst>
          </p:cNvPr>
          <p:cNvSpPr txBox="1">
            <a:spLocks noChangeArrowheads="1"/>
          </p:cNvSpPr>
          <p:nvPr/>
        </p:nvSpPr>
        <p:spPr bwMode="auto">
          <a:xfrm>
            <a:off x="5622925" y="6457950"/>
            <a:ext cx="43021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9" tIns="46805" rIns="90009" bIns="46805"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940CBC1E-EAA9-4A7A-9ADE-C51199DD454A}" type="slidenum">
              <a:rPr kumimoji="0" lang="it-IT" altLang="it-IT" sz="1200" b="0" i="0" u="none" strike="noStrike" kern="1200" cap="none" spc="0" normalizeH="0" baseline="0" noProof="0" smtClean="0">
                <a:ln>
                  <a:noFill/>
                </a:ln>
                <a:solidFill>
                  <a:srgbClr val="FFFFFF"/>
                </a:solidFill>
                <a:effectLst/>
                <a:uLnTx/>
                <a:uFillTx/>
                <a:latin typeface="Calibri" panose="020F050202020403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16</a:t>
            </a:fld>
            <a:endParaRPr kumimoji="0" lang="it-IT" altLang="it-IT" sz="1200" b="0" i="0" u="none" strike="noStrike" kern="1200" cap="none" spc="0" normalizeH="0" baseline="0" noProof="0">
              <a:ln>
                <a:noFill/>
              </a:ln>
              <a:solidFill>
                <a:srgbClr val="FFFFFF"/>
              </a:solidFill>
              <a:effectLst/>
              <a:uLnTx/>
              <a:uFillTx/>
              <a:latin typeface="Calibri" panose="020F0502020204030204" pitchFamily="34" charset="0"/>
              <a:ea typeface="Microsoft YaHei" panose="020B0503020204020204" pitchFamily="34" charset="-122"/>
              <a:cs typeface="+mn-cs"/>
            </a:endParaRPr>
          </a:p>
        </p:txBody>
      </p:sp>
      <p:sp>
        <p:nvSpPr>
          <p:cNvPr id="117768" name="Rectangle 6">
            <a:extLst>
              <a:ext uri="{FF2B5EF4-FFF2-40B4-BE49-F238E27FC236}">
                <a16:creationId xmlns:a16="http://schemas.microsoft.com/office/drawing/2014/main" id="{AFCD4B1A-A429-4CD4-9768-1188C18FE340}"/>
              </a:ext>
            </a:extLst>
          </p:cNvPr>
          <p:cNvSpPr>
            <a:spLocks noChangeArrowheads="1" noTextEdit="1"/>
          </p:cNvSpPr>
          <p:nvPr>
            <p:ph type="sldImg"/>
          </p:nvPr>
        </p:nvSpPr>
        <p:spPr>
          <a:xfrm>
            <a:off x="2700338" y="511175"/>
            <a:ext cx="4527550" cy="254793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7769" name="Text Box 7">
            <a:extLst>
              <a:ext uri="{FF2B5EF4-FFF2-40B4-BE49-F238E27FC236}">
                <a16:creationId xmlns:a16="http://schemas.microsoft.com/office/drawing/2014/main" id="{C59151A8-38B8-486C-B591-A4129E7B842E}"/>
              </a:ext>
            </a:extLst>
          </p:cNvPr>
          <p:cNvSpPr txBox="1">
            <a:spLocks noChangeArrowheads="1"/>
          </p:cNvSpPr>
          <p:nvPr/>
        </p:nvSpPr>
        <p:spPr bwMode="auto">
          <a:xfrm>
            <a:off x="992188" y="3228975"/>
            <a:ext cx="7943850" cy="306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9" tIns="45725" rIns="91449" bIns="45725"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it-IT" altLang="it-IT" sz="2400" b="0" i="0" u="none" strike="noStrike" kern="1200" cap="none" spc="0" normalizeH="0" baseline="0" noProof="0">
              <a:ln>
                <a:noFill/>
              </a:ln>
              <a:solidFill>
                <a:srgbClr val="FFFFFF"/>
              </a:solidFill>
              <a:effectLst/>
              <a:uLnTx/>
              <a:uFillTx/>
              <a:latin typeface="Calibri" panose="020F0502020204030204" pitchFamily="34" charset="0"/>
              <a:ea typeface="Microsoft YaHei" panose="020B0503020204020204" pitchFamily="34"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9810" name="Rectangle 14">
            <a:extLst>
              <a:ext uri="{FF2B5EF4-FFF2-40B4-BE49-F238E27FC236}">
                <a16:creationId xmlns:a16="http://schemas.microsoft.com/office/drawing/2014/main" id="{258C24FD-4CDA-4460-B2BE-67CDC7B0BDF9}"/>
              </a:ext>
            </a:extLst>
          </p:cNvPr>
          <p:cNvSpPr>
            <a:spLocks noGrp="1" noChangeArrowheads="1"/>
          </p:cNvSpPr>
          <p:nvPr>
            <p:ph type="sldNum" sz="quarter"/>
          </p:nvPr>
        </p:nvSpPr>
        <p:spPr>
          <a:noFill/>
        </p:spPr>
        <p:txBody>
          <a:bodyPr/>
          <a:lstStyle>
            <a:lvl1pPr>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1pPr>
            <a:lvl2pPr>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2pPr>
            <a:lvl3pPr>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3pPr>
            <a:lvl4pPr>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4pPr>
            <a:lvl5pPr>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449263" algn="l"/>
                <a:tab pos="898525" algn="l"/>
                <a:tab pos="1347788" algn="l"/>
                <a:tab pos="1797050" algn="l"/>
                <a:tab pos="2246313" algn="l"/>
                <a:tab pos="2695575" algn="l"/>
                <a:tab pos="3144838" algn="l"/>
                <a:tab pos="3594100" algn="l"/>
                <a:tab pos="4043363" algn="l"/>
              </a:tabLst>
              <a:defRPr sz="2400">
                <a:solidFill>
                  <a:schemeClr val="bg1"/>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449263" algn="l"/>
                <a:tab pos="898525" algn="l"/>
                <a:tab pos="1347788" algn="l"/>
                <a:tab pos="1797050" algn="l"/>
                <a:tab pos="2246313" algn="l"/>
                <a:tab pos="2695575" algn="l"/>
                <a:tab pos="3144838" algn="l"/>
                <a:tab pos="3594100" algn="l"/>
                <a:tab pos="4043363" algn="l"/>
              </a:tabLst>
              <a:defRPr/>
            </a:pPr>
            <a:fld id="{E276C731-E130-4674-A592-77EFFD85FAA4}" type="slidenum">
              <a:rPr kumimoji="0" lang="it-IT" altLang="it-IT" sz="12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449263" algn="l"/>
                  <a:tab pos="898525" algn="l"/>
                  <a:tab pos="1347788" algn="l"/>
                  <a:tab pos="1797050" algn="l"/>
                  <a:tab pos="2246313" algn="l"/>
                  <a:tab pos="2695575" algn="l"/>
                  <a:tab pos="3144838" algn="l"/>
                  <a:tab pos="3594100" algn="l"/>
                  <a:tab pos="4043363" algn="l"/>
                </a:tabLst>
                <a:defRPr/>
              </a:pPr>
              <a:t>17</a:t>
            </a:fld>
            <a:endParaRPr kumimoji="0" lang="it-IT" altLang="it-IT" sz="12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cs typeface="+mn-cs"/>
            </a:endParaRPr>
          </a:p>
        </p:txBody>
      </p:sp>
      <p:sp>
        <p:nvSpPr>
          <p:cNvPr id="119811" name="Text Box 1">
            <a:extLst>
              <a:ext uri="{FF2B5EF4-FFF2-40B4-BE49-F238E27FC236}">
                <a16:creationId xmlns:a16="http://schemas.microsoft.com/office/drawing/2014/main" id="{B597D156-06A7-4954-BC54-0B67AFD0A068}"/>
              </a:ext>
            </a:extLst>
          </p:cNvPr>
          <p:cNvSpPr txBox="1">
            <a:spLocks noChangeArrowheads="1"/>
          </p:cNvSpPr>
          <p:nvPr/>
        </p:nvSpPr>
        <p:spPr bwMode="auto">
          <a:xfrm>
            <a:off x="5622925" y="6457950"/>
            <a:ext cx="4292600"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9" tIns="46805" rIns="90009" bIns="46805"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3289F232-CC0A-4725-9A88-FA25C8B04F87}" type="slidenum">
              <a:rPr kumimoji="0" lang="it-IT" altLang="it-IT" sz="1200" b="0" i="0" u="none" strike="noStrike" kern="1200" cap="none" spc="0" normalizeH="0" baseline="0" noProof="0" smtClean="0">
                <a:ln>
                  <a:noFill/>
                </a:ln>
                <a:solidFill>
                  <a:srgbClr val="000000"/>
                </a:solidFill>
                <a:effectLst/>
                <a:uLnTx/>
                <a:uFillTx/>
                <a:latin typeface="Calibri" panose="020F050202020403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17</a:t>
            </a:fld>
            <a:endParaRPr kumimoji="0" lang="it-IT" altLang="it-IT" sz="1200" b="0" i="0" u="none" strike="noStrike" kern="1200" cap="none" spc="0" normalizeH="0" baseline="0" noProof="0">
              <a:ln>
                <a:noFill/>
              </a:ln>
              <a:solidFill>
                <a:srgbClr val="000000"/>
              </a:solidFill>
              <a:effectLst/>
              <a:uLnTx/>
              <a:uFillTx/>
              <a:latin typeface="Calibri" panose="020F0502020204030204" pitchFamily="34" charset="0"/>
              <a:ea typeface="Microsoft YaHei" panose="020B0503020204020204" pitchFamily="34" charset="-122"/>
              <a:cs typeface="+mn-cs"/>
            </a:endParaRPr>
          </a:p>
        </p:txBody>
      </p:sp>
      <p:sp>
        <p:nvSpPr>
          <p:cNvPr id="119812" name="Text Box 2">
            <a:extLst>
              <a:ext uri="{FF2B5EF4-FFF2-40B4-BE49-F238E27FC236}">
                <a16:creationId xmlns:a16="http://schemas.microsoft.com/office/drawing/2014/main" id="{FF9D44A0-6794-40DC-A745-B4DE4383A466}"/>
              </a:ext>
            </a:extLst>
          </p:cNvPr>
          <p:cNvSpPr txBox="1">
            <a:spLocks noChangeArrowheads="1"/>
          </p:cNvSpPr>
          <p:nvPr/>
        </p:nvSpPr>
        <p:spPr bwMode="auto">
          <a:xfrm>
            <a:off x="5622925" y="6457950"/>
            <a:ext cx="4294188"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9" tIns="46805" rIns="90009" bIns="46805"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BC329FE6-2169-419F-9985-23AF7FC727BA}" type="slidenum">
              <a:rPr kumimoji="0" lang="it-IT" altLang="it-IT" sz="1200" b="0" i="0" u="none" strike="noStrike" kern="1200" cap="none" spc="0" normalizeH="0" baseline="0" noProof="0" smtClean="0">
                <a:ln>
                  <a:noFill/>
                </a:ln>
                <a:solidFill>
                  <a:srgbClr val="000000"/>
                </a:solidFill>
                <a:effectLst/>
                <a:uLnTx/>
                <a:uFillTx/>
                <a:latin typeface="Calibri" panose="020F050202020403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17</a:t>
            </a:fld>
            <a:endParaRPr kumimoji="0" lang="it-IT" altLang="it-IT" sz="1200" b="0" i="0" u="none" strike="noStrike" kern="1200" cap="none" spc="0" normalizeH="0" baseline="0" noProof="0">
              <a:ln>
                <a:noFill/>
              </a:ln>
              <a:solidFill>
                <a:srgbClr val="000000"/>
              </a:solidFill>
              <a:effectLst/>
              <a:uLnTx/>
              <a:uFillTx/>
              <a:latin typeface="Calibri" panose="020F0502020204030204" pitchFamily="34" charset="0"/>
              <a:ea typeface="Microsoft YaHei" panose="020B0503020204020204" pitchFamily="34" charset="-122"/>
              <a:cs typeface="+mn-cs"/>
            </a:endParaRPr>
          </a:p>
        </p:txBody>
      </p:sp>
      <p:sp>
        <p:nvSpPr>
          <p:cNvPr id="119813" name="Text Box 3">
            <a:extLst>
              <a:ext uri="{FF2B5EF4-FFF2-40B4-BE49-F238E27FC236}">
                <a16:creationId xmlns:a16="http://schemas.microsoft.com/office/drawing/2014/main" id="{36D38602-6CF9-438E-901D-0F668FBE0B2B}"/>
              </a:ext>
            </a:extLst>
          </p:cNvPr>
          <p:cNvSpPr txBox="1">
            <a:spLocks noChangeArrowheads="1"/>
          </p:cNvSpPr>
          <p:nvPr/>
        </p:nvSpPr>
        <p:spPr bwMode="auto">
          <a:xfrm>
            <a:off x="5622925" y="6457950"/>
            <a:ext cx="4295775"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9" tIns="46805" rIns="90009" bIns="46805"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63FDA439-264F-4F9A-B492-D1BB2D013D50}" type="slidenum">
              <a:rPr kumimoji="0" lang="it-IT" altLang="it-IT" sz="1200" b="0" i="0" u="none" strike="noStrike" kern="1200" cap="none" spc="0" normalizeH="0" baseline="0" noProof="0" smtClean="0">
                <a:ln>
                  <a:noFill/>
                </a:ln>
                <a:solidFill>
                  <a:srgbClr val="000000"/>
                </a:solidFill>
                <a:effectLst/>
                <a:uLnTx/>
                <a:uFillTx/>
                <a:latin typeface="Calibri" panose="020F050202020403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17</a:t>
            </a:fld>
            <a:endParaRPr kumimoji="0" lang="it-IT" altLang="it-IT" sz="1200" b="0" i="0" u="none" strike="noStrike" kern="1200" cap="none" spc="0" normalizeH="0" baseline="0" noProof="0">
              <a:ln>
                <a:noFill/>
              </a:ln>
              <a:solidFill>
                <a:srgbClr val="000000"/>
              </a:solidFill>
              <a:effectLst/>
              <a:uLnTx/>
              <a:uFillTx/>
              <a:latin typeface="Calibri" panose="020F0502020204030204" pitchFamily="34" charset="0"/>
              <a:ea typeface="Microsoft YaHei" panose="020B0503020204020204" pitchFamily="34" charset="-122"/>
              <a:cs typeface="+mn-cs"/>
            </a:endParaRPr>
          </a:p>
        </p:txBody>
      </p:sp>
      <p:sp>
        <p:nvSpPr>
          <p:cNvPr id="119814" name="Text Box 4">
            <a:extLst>
              <a:ext uri="{FF2B5EF4-FFF2-40B4-BE49-F238E27FC236}">
                <a16:creationId xmlns:a16="http://schemas.microsoft.com/office/drawing/2014/main" id="{6F586767-C37E-465B-9551-91D7C64A2550}"/>
              </a:ext>
            </a:extLst>
          </p:cNvPr>
          <p:cNvSpPr txBox="1">
            <a:spLocks noChangeArrowheads="1"/>
          </p:cNvSpPr>
          <p:nvPr/>
        </p:nvSpPr>
        <p:spPr bwMode="auto">
          <a:xfrm>
            <a:off x="5622925" y="6457950"/>
            <a:ext cx="4297363"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9" tIns="46805" rIns="90009" bIns="46805"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9257573D-51BE-487C-836E-2FA52E3041C0}" type="slidenum">
              <a:rPr kumimoji="0" lang="it-IT" altLang="it-IT" sz="1200" b="0" i="0" u="none" strike="noStrike" kern="1200" cap="none" spc="0" normalizeH="0" baseline="0" noProof="0" smtClean="0">
                <a:ln>
                  <a:noFill/>
                </a:ln>
                <a:solidFill>
                  <a:srgbClr val="000000"/>
                </a:solidFill>
                <a:effectLst/>
                <a:uLnTx/>
                <a:uFillTx/>
                <a:latin typeface="Calibri" panose="020F050202020403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17</a:t>
            </a:fld>
            <a:endParaRPr kumimoji="0" lang="it-IT" altLang="it-IT" sz="1200" b="0" i="0" u="none" strike="noStrike" kern="1200" cap="none" spc="0" normalizeH="0" baseline="0" noProof="0">
              <a:ln>
                <a:noFill/>
              </a:ln>
              <a:solidFill>
                <a:srgbClr val="000000"/>
              </a:solidFill>
              <a:effectLst/>
              <a:uLnTx/>
              <a:uFillTx/>
              <a:latin typeface="Calibri" panose="020F0502020204030204" pitchFamily="34" charset="0"/>
              <a:ea typeface="Microsoft YaHei" panose="020B0503020204020204" pitchFamily="34" charset="-122"/>
              <a:cs typeface="+mn-cs"/>
            </a:endParaRPr>
          </a:p>
        </p:txBody>
      </p:sp>
      <p:sp>
        <p:nvSpPr>
          <p:cNvPr id="119815" name="Text Box 5">
            <a:extLst>
              <a:ext uri="{FF2B5EF4-FFF2-40B4-BE49-F238E27FC236}">
                <a16:creationId xmlns:a16="http://schemas.microsoft.com/office/drawing/2014/main" id="{A2FFC214-5183-408B-8450-1E1589241B5A}"/>
              </a:ext>
            </a:extLst>
          </p:cNvPr>
          <p:cNvSpPr txBox="1">
            <a:spLocks noChangeArrowheads="1"/>
          </p:cNvSpPr>
          <p:nvPr/>
        </p:nvSpPr>
        <p:spPr bwMode="auto">
          <a:xfrm>
            <a:off x="5622925" y="6457950"/>
            <a:ext cx="43021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9" tIns="46805" rIns="90009" bIns="46805"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fld id="{1403A629-F8BD-4BF9-A1F1-BE04D097E634}" type="slidenum">
              <a:rPr kumimoji="0" lang="it-IT" altLang="it-IT" sz="1200" b="0" i="0" u="none" strike="noStrike" kern="1200" cap="none" spc="0" normalizeH="0" baseline="0" noProof="0" smtClean="0">
                <a:ln>
                  <a:noFill/>
                </a:ln>
                <a:solidFill>
                  <a:srgbClr val="FFFFFF"/>
                </a:solidFill>
                <a:effectLst/>
                <a:uLnTx/>
                <a:uFillTx/>
                <a:latin typeface="Calibri" panose="020F0502020204030204" pitchFamily="34" charset="0"/>
                <a:ea typeface="Microsoft YaHei" panose="020B0503020204020204" pitchFamily="34" charset="-122"/>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17</a:t>
            </a:fld>
            <a:endParaRPr kumimoji="0" lang="it-IT" altLang="it-IT" sz="1200" b="0" i="0" u="none" strike="noStrike" kern="1200" cap="none" spc="0" normalizeH="0" baseline="0" noProof="0">
              <a:ln>
                <a:noFill/>
              </a:ln>
              <a:solidFill>
                <a:srgbClr val="FFFFFF"/>
              </a:solidFill>
              <a:effectLst/>
              <a:uLnTx/>
              <a:uFillTx/>
              <a:latin typeface="Calibri" panose="020F0502020204030204" pitchFamily="34" charset="0"/>
              <a:ea typeface="Microsoft YaHei" panose="020B0503020204020204" pitchFamily="34" charset="-122"/>
              <a:cs typeface="+mn-cs"/>
            </a:endParaRPr>
          </a:p>
        </p:txBody>
      </p:sp>
      <p:sp>
        <p:nvSpPr>
          <p:cNvPr id="119816" name="Rectangle 6">
            <a:extLst>
              <a:ext uri="{FF2B5EF4-FFF2-40B4-BE49-F238E27FC236}">
                <a16:creationId xmlns:a16="http://schemas.microsoft.com/office/drawing/2014/main" id="{3355DBC1-D716-49F0-A1A2-AAF8289BF930}"/>
              </a:ext>
            </a:extLst>
          </p:cNvPr>
          <p:cNvSpPr>
            <a:spLocks noChangeArrowheads="1" noTextEdit="1"/>
          </p:cNvSpPr>
          <p:nvPr>
            <p:ph type="sldImg"/>
          </p:nvPr>
        </p:nvSpPr>
        <p:spPr>
          <a:xfrm>
            <a:off x="3265488" y="511175"/>
            <a:ext cx="3397250" cy="254793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9817" name="Text Box 7">
            <a:extLst>
              <a:ext uri="{FF2B5EF4-FFF2-40B4-BE49-F238E27FC236}">
                <a16:creationId xmlns:a16="http://schemas.microsoft.com/office/drawing/2014/main" id="{4DE7357F-B145-4CC2-909B-E97A1A0EE65D}"/>
              </a:ext>
            </a:extLst>
          </p:cNvPr>
          <p:cNvSpPr txBox="1">
            <a:spLocks noChangeArrowheads="1"/>
          </p:cNvSpPr>
          <p:nvPr/>
        </p:nvSpPr>
        <p:spPr bwMode="auto">
          <a:xfrm>
            <a:off x="992188" y="3228975"/>
            <a:ext cx="7943850" cy="306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9" tIns="45725" rIns="91449" bIns="45725" anchor="ct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it-IT" altLang="it-IT" sz="2400" b="0" i="0" u="none" strike="noStrike" kern="1200" cap="none" spc="0" normalizeH="0" baseline="0" noProof="0">
              <a:ln>
                <a:noFill/>
              </a:ln>
              <a:solidFill>
                <a:srgbClr val="FFFFFF"/>
              </a:solidFill>
              <a:effectLst/>
              <a:uLnTx/>
              <a:uFillTx/>
              <a:latin typeface="Calibri" panose="020F0502020204030204" pitchFamily="34" charset="0"/>
              <a:ea typeface="Microsoft YaHei" panose="020B0503020204020204" pitchFamily="34"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A7AAB02D-4C98-41AF-BF83-C52D6DEBB1A0}" type="datetime1">
              <a:rPr lang="it-IT" smtClean="0"/>
              <a:t>30/06/2019</a:t>
            </a:fld>
            <a:endParaRPr lang="it-IT"/>
          </a:p>
        </p:txBody>
      </p:sp>
      <p:sp>
        <p:nvSpPr>
          <p:cNvPr id="5" name="Footer Placeholder 4"/>
          <p:cNvSpPr>
            <a:spLocks noGrp="1"/>
          </p:cNvSpPr>
          <p:nvPr>
            <p:ph type="ftr" sz="quarter" idx="11"/>
          </p:nvPr>
        </p:nvSpPr>
        <p:spPr/>
        <p:txBody>
          <a:bodyPr/>
          <a:lstStyle/>
          <a:p>
            <a:r>
              <a:rPr lang="it-IT"/>
              <a:t>Dott. Adolfo Candia</a:t>
            </a:r>
          </a:p>
        </p:txBody>
      </p:sp>
      <p:sp>
        <p:nvSpPr>
          <p:cNvPr id="6" name="Slide Number Placeholder 5"/>
          <p:cNvSpPr>
            <a:spLocks noGrp="1"/>
          </p:cNvSpPr>
          <p:nvPr>
            <p:ph type="sldNum" sz="quarter" idx="12"/>
          </p:nvPr>
        </p:nvSpPr>
        <p:spPr/>
        <p:txBody>
          <a:bodyPr/>
          <a:lstStyle/>
          <a:p>
            <a:fld id="{97926A91-D2CF-4BE1-8907-8D274B62B2F8}"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4402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703052C5-D140-483D-A45E-99AB92FBB808}" type="datetime1">
              <a:rPr lang="it-IT" smtClean="0"/>
              <a:t>30/06/2019</a:t>
            </a:fld>
            <a:endParaRPr lang="it-IT"/>
          </a:p>
        </p:txBody>
      </p:sp>
      <p:sp>
        <p:nvSpPr>
          <p:cNvPr id="5" name="Footer Placeholder 4"/>
          <p:cNvSpPr>
            <a:spLocks noGrp="1"/>
          </p:cNvSpPr>
          <p:nvPr>
            <p:ph type="ftr" sz="quarter" idx="11"/>
          </p:nvPr>
        </p:nvSpPr>
        <p:spPr/>
        <p:txBody>
          <a:bodyPr/>
          <a:lstStyle/>
          <a:p>
            <a:r>
              <a:rPr lang="it-IT"/>
              <a:t>Dott. Adolfo Candia</a:t>
            </a:r>
          </a:p>
        </p:txBody>
      </p:sp>
      <p:sp>
        <p:nvSpPr>
          <p:cNvPr id="6" name="Slide Number Placeholder 5"/>
          <p:cNvSpPr>
            <a:spLocks noGrp="1"/>
          </p:cNvSpPr>
          <p:nvPr>
            <p:ph type="sldNum" sz="quarter" idx="12"/>
          </p:nvPr>
        </p:nvSpPr>
        <p:spPr/>
        <p:txBody>
          <a:bodyPr/>
          <a:lstStyle/>
          <a:p>
            <a:fld id="{97926A91-D2CF-4BE1-8907-8D274B62B2F8}" type="slidenum">
              <a:rPr lang="it-IT" smtClean="0"/>
              <a:t>‹N›</a:t>
            </a:fld>
            <a:endParaRPr lang="it-IT"/>
          </a:p>
        </p:txBody>
      </p:sp>
    </p:spTree>
    <p:extLst>
      <p:ext uri="{BB962C8B-B14F-4D97-AF65-F5344CB8AC3E}">
        <p14:creationId xmlns:p14="http://schemas.microsoft.com/office/powerpoint/2010/main" val="3334905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6AACD32-A1F4-48B1-8D35-B0803E5BAE13}" type="datetime1">
              <a:rPr lang="it-IT" smtClean="0"/>
              <a:t>30/06/2019</a:t>
            </a:fld>
            <a:endParaRPr lang="it-IT"/>
          </a:p>
        </p:txBody>
      </p:sp>
      <p:sp>
        <p:nvSpPr>
          <p:cNvPr id="5" name="Footer Placeholder 4"/>
          <p:cNvSpPr>
            <a:spLocks noGrp="1"/>
          </p:cNvSpPr>
          <p:nvPr>
            <p:ph type="ftr" sz="quarter" idx="11"/>
          </p:nvPr>
        </p:nvSpPr>
        <p:spPr/>
        <p:txBody>
          <a:bodyPr/>
          <a:lstStyle/>
          <a:p>
            <a:r>
              <a:rPr lang="it-IT"/>
              <a:t>Dott. Adolfo Candia</a:t>
            </a:r>
          </a:p>
        </p:txBody>
      </p:sp>
      <p:sp>
        <p:nvSpPr>
          <p:cNvPr id="6" name="Slide Number Placeholder 5"/>
          <p:cNvSpPr>
            <a:spLocks noGrp="1"/>
          </p:cNvSpPr>
          <p:nvPr>
            <p:ph type="sldNum" sz="quarter" idx="12"/>
          </p:nvPr>
        </p:nvSpPr>
        <p:spPr/>
        <p:txBody>
          <a:bodyPr/>
          <a:lstStyle/>
          <a:p>
            <a:fld id="{97926A91-D2CF-4BE1-8907-8D274B62B2F8}" type="slidenum">
              <a:rPr lang="it-IT" smtClean="0"/>
              <a:t>‹N›</a:t>
            </a:fld>
            <a:endParaRPr lang="it-IT"/>
          </a:p>
        </p:txBody>
      </p:sp>
    </p:spTree>
    <p:extLst>
      <p:ext uri="{BB962C8B-B14F-4D97-AF65-F5344CB8AC3E}">
        <p14:creationId xmlns:p14="http://schemas.microsoft.com/office/powerpoint/2010/main" val="367740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4668B296-7F64-46AB-9E0C-B63E0BEB47A2}"/>
              </a:ext>
            </a:extLst>
          </p:cNvPr>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prstClr val="white"/>
              </a:solidFill>
            </a:endParaRPr>
          </a:p>
        </p:txBody>
      </p:sp>
      <p:sp>
        <p:nvSpPr>
          <p:cNvPr id="5" name="Rettangolo 4">
            <a:extLst>
              <a:ext uri="{FF2B5EF4-FFF2-40B4-BE49-F238E27FC236}">
                <a16:creationId xmlns:a16="http://schemas.microsoft.com/office/drawing/2014/main" id="{5AD82378-0B86-4656-AC76-1BA329B91252}"/>
              </a:ext>
            </a:extLst>
          </p:cNvPr>
          <p:cNvSpPr/>
          <p:nvPr/>
        </p:nvSpPr>
        <p:spPr bwMode="auto">
          <a:xfrm>
            <a:off x="368301" y="0"/>
            <a:ext cx="139700"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prstClr val="white"/>
              </a:solidFill>
            </a:endParaRPr>
          </a:p>
        </p:txBody>
      </p:sp>
      <p:sp>
        <p:nvSpPr>
          <p:cNvPr id="6" name="Rettangolo 5">
            <a:extLst>
              <a:ext uri="{FF2B5EF4-FFF2-40B4-BE49-F238E27FC236}">
                <a16:creationId xmlns:a16="http://schemas.microsoft.com/office/drawing/2014/main" id="{8D59703D-9444-4733-B9AE-828F02AA70A4}"/>
              </a:ext>
            </a:extLst>
          </p:cNvPr>
          <p:cNvSpPr/>
          <p:nvPr/>
        </p:nvSpPr>
        <p:spPr bwMode="auto">
          <a:xfrm>
            <a:off x="1320801" y="0"/>
            <a:ext cx="243417"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prstClr val="white"/>
              </a:solidFill>
            </a:endParaRPr>
          </a:p>
        </p:txBody>
      </p:sp>
      <p:sp>
        <p:nvSpPr>
          <p:cNvPr id="7" name="Rettangolo 6">
            <a:extLst>
              <a:ext uri="{FF2B5EF4-FFF2-40B4-BE49-F238E27FC236}">
                <a16:creationId xmlns:a16="http://schemas.microsoft.com/office/drawing/2014/main" id="{67D8147B-41D4-46B6-9D87-B249CB7062C0}"/>
              </a:ext>
            </a:extLst>
          </p:cNvPr>
          <p:cNvSpPr/>
          <p:nvPr/>
        </p:nvSpPr>
        <p:spPr bwMode="auto">
          <a:xfrm>
            <a:off x="1521885" y="0"/>
            <a:ext cx="306916"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prstClr val="white"/>
              </a:solidFill>
            </a:endParaRPr>
          </a:p>
        </p:txBody>
      </p:sp>
      <p:sp>
        <p:nvSpPr>
          <p:cNvPr id="10" name="Connettore 1 10">
            <a:extLst>
              <a:ext uri="{FF2B5EF4-FFF2-40B4-BE49-F238E27FC236}">
                <a16:creationId xmlns:a16="http://schemas.microsoft.com/office/drawing/2014/main" id="{AA7D6A4B-8AD8-47D3-AB62-B19BCC8290B3}"/>
              </a:ext>
            </a:extLst>
          </p:cNvPr>
          <p:cNvSpPr>
            <a:spLocks noChangeShapeType="1"/>
          </p:cNvSpPr>
          <p:nvPr/>
        </p:nvSpPr>
        <p:spPr bwMode="auto">
          <a:xfrm>
            <a:off x="141817"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sz="1800">
              <a:solidFill>
                <a:prstClr val="black"/>
              </a:solidFill>
            </a:endParaRPr>
          </a:p>
        </p:txBody>
      </p:sp>
      <p:sp>
        <p:nvSpPr>
          <p:cNvPr id="11" name="Connettore 1 17">
            <a:extLst>
              <a:ext uri="{FF2B5EF4-FFF2-40B4-BE49-F238E27FC236}">
                <a16:creationId xmlns:a16="http://schemas.microsoft.com/office/drawing/2014/main" id="{5BAA0C9A-D833-4187-9F78-34894D2480DF}"/>
              </a:ext>
            </a:extLst>
          </p:cNvPr>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sz="1800">
              <a:solidFill>
                <a:prstClr val="black"/>
              </a:solidFill>
            </a:endParaRPr>
          </a:p>
        </p:txBody>
      </p:sp>
      <p:sp>
        <p:nvSpPr>
          <p:cNvPr id="12" name="Connettore 1 19">
            <a:extLst>
              <a:ext uri="{FF2B5EF4-FFF2-40B4-BE49-F238E27FC236}">
                <a16:creationId xmlns:a16="http://schemas.microsoft.com/office/drawing/2014/main" id="{C371038B-F09E-4445-A5BC-9F10F445AFD0}"/>
              </a:ext>
            </a:extLst>
          </p:cNvPr>
          <p:cNvSpPr>
            <a:spLocks noChangeShapeType="1"/>
          </p:cNvSpPr>
          <p:nvPr/>
        </p:nvSpPr>
        <p:spPr bwMode="auto">
          <a:xfrm>
            <a:off x="1138767"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sz="1800">
              <a:solidFill>
                <a:prstClr val="black"/>
              </a:solidFill>
            </a:endParaRPr>
          </a:p>
        </p:txBody>
      </p:sp>
      <p:sp>
        <p:nvSpPr>
          <p:cNvPr id="13" name="Connettore 1 15">
            <a:extLst>
              <a:ext uri="{FF2B5EF4-FFF2-40B4-BE49-F238E27FC236}">
                <a16:creationId xmlns:a16="http://schemas.microsoft.com/office/drawing/2014/main" id="{C5B7C98C-4185-4D4E-8096-F0183F465871}"/>
              </a:ext>
            </a:extLst>
          </p:cNvPr>
          <p:cNvSpPr>
            <a:spLocks noChangeShapeType="1"/>
          </p:cNvSpPr>
          <p:nvPr/>
        </p:nvSpPr>
        <p:spPr bwMode="auto">
          <a:xfrm>
            <a:off x="2302933"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sz="1800">
              <a:solidFill>
                <a:prstClr val="black"/>
              </a:solidFill>
            </a:endParaRPr>
          </a:p>
        </p:txBody>
      </p:sp>
      <p:sp>
        <p:nvSpPr>
          <p:cNvPr id="14" name="Connettore 1 14">
            <a:extLst>
              <a:ext uri="{FF2B5EF4-FFF2-40B4-BE49-F238E27FC236}">
                <a16:creationId xmlns:a16="http://schemas.microsoft.com/office/drawing/2014/main" id="{A2E91C85-205D-4763-87EA-7342236FA224}"/>
              </a:ext>
            </a:extLst>
          </p:cNvPr>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sz="1800">
              <a:solidFill>
                <a:prstClr val="black"/>
              </a:solidFill>
            </a:endParaRPr>
          </a:p>
        </p:txBody>
      </p:sp>
      <p:sp>
        <p:nvSpPr>
          <p:cNvPr id="15" name="Connettore 1 21">
            <a:extLst>
              <a:ext uri="{FF2B5EF4-FFF2-40B4-BE49-F238E27FC236}">
                <a16:creationId xmlns:a16="http://schemas.microsoft.com/office/drawing/2014/main" id="{A02E8743-CD0B-4624-A2CC-D855C0138520}"/>
              </a:ext>
            </a:extLst>
          </p:cNvPr>
          <p:cNvSpPr>
            <a:spLocks noChangeShapeType="1"/>
          </p:cNvSpPr>
          <p:nvPr/>
        </p:nvSpPr>
        <p:spPr bwMode="auto">
          <a:xfrm>
            <a:off x="1215178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sz="1800">
              <a:solidFill>
                <a:prstClr val="black"/>
              </a:solidFill>
            </a:endParaRPr>
          </a:p>
        </p:txBody>
      </p:sp>
      <p:sp>
        <p:nvSpPr>
          <p:cNvPr id="16" name="Rettangolo 15">
            <a:extLst>
              <a:ext uri="{FF2B5EF4-FFF2-40B4-BE49-F238E27FC236}">
                <a16:creationId xmlns:a16="http://schemas.microsoft.com/office/drawing/2014/main" id="{D0AEEA32-11B8-4868-883C-38B36560B21F}"/>
              </a:ext>
            </a:extLst>
          </p:cNvPr>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solidFill>
                <a:prstClr val="white"/>
              </a:solidFill>
            </a:endParaRPr>
          </a:p>
        </p:txBody>
      </p:sp>
      <p:sp>
        <p:nvSpPr>
          <p:cNvPr id="17" name="Ovale 16">
            <a:extLst>
              <a:ext uri="{FF2B5EF4-FFF2-40B4-BE49-F238E27FC236}">
                <a16:creationId xmlns:a16="http://schemas.microsoft.com/office/drawing/2014/main" id="{2A7F0DC0-5087-4076-AABC-5A4CF085A56D}"/>
              </a:ext>
            </a:extLst>
          </p:cNvPr>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solidFill>
                <a:prstClr val="white"/>
              </a:solidFill>
            </a:endParaRPr>
          </a:p>
        </p:txBody>
      </p:sp>
      <p:sp>
        <p:nvSpPr>
          <p:cNvPr id="18" name="Ovale 17">
            <a:extLst>
              <a:ext uri="{FF2B5EF4-FFF2-40B4-BE49-F238E27FC236}">
                <a16:creationId xmlns:a16="http://schemas.microsoft.com/office/drawing/2014/main" id="{44722A34-5E42-4271-B502-7F3DEFD037D9}"/>
              </a:ext>
            </a:extLst>
          </p:cNvPr>
          <p:cNvSpPr/>
          <p:nvPr/>
        </p:nvSpPr>
        <p:spPr bwMode="auto">
          <a:xfrm>
            <a:off x="1746251" y="4867275"/>
            <a:ext cx="855133"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solidFill>
                <a:prstClr val="white"/>
              </a:solidFill>
            </a:endParaRPr>
          </a:p>
        </p:txBody>
      </p:sp>
      <p:sp>
        <p:nvSpPr>
          <p:cNvPr id="19" name="Ovale 18">
            <a:extLst>
              <a:ext uri="{FF2B5EF4-FFF2-40B4-BE49-F238E27FC236}">
                <a16:creationId xmlns:a16="http://schemas.microsoft.com/office/drawing/2014/main" id="{F6FBA24E-784C-4EE9-8C7F-8C842D8F5973}"/>
              </a:ext>
            </a:extLst>
          </p:cNvPr>
          <p:cNvSpPr/>
          <p:nvPr/>
        </p:nvSpPr>
        <p:spPr bwMode="auto">
          <a:xfrm>
            <a:off x="1454151" y="5500689"/>
            <a:ext cx="184149"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solidFill>
                <a:prstClr val="white"/>
              </a:solidFill>
            </a:endParaRPr>
          </a:p>
        </p:txBody>
      </p:sp>
      <p:sp>
        <p:nvSpPr>
          <p:cNvPr id="20" name="Ovale 19">
            <a:extLst>
              <a:ext uri="{FF2B5EF4-FFF2-40B4-BE49-F238E27FC236}">
                <a16:creationId xmlns:a16="http://schemas.microsoft.com/office/drawing/2014/main" id="{560A6308-9704-41C6-8CB8-64F5A0B921F4}"/>
              </a:ext>
            </a:extLst>
          </p:cNvPr>
          <p:cNvSpPr/>
          <p:nvPr/>
        </p:nvSpPr>
        <p:spPr bwMode="auto">
          <a:xfrm>
            <a:off x="2218267" y="5788025"/>
            <a:ext cx="366184"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solidFill>
                <a:prstClr val="white"/>
              </a:solidFill>
            </a:endParaRPr>
          </a:p>
        </p:txBody>
      </p:sp>
      <p:sp>
        <p:nvSpPr>
          <p:cNvPr id="21" name="Ovale 20">
            <a:extLst>
              <a:ext uri="{FF2B5EF4-FFF2-40B4-BE49-F238E27FC236}">
                <a16:creationId xmlns:a16="http://schemas.microsoft.com/office/drawing/2014/main" id="{506F4CD1-D106-4712-8372-F0A8CE268D77}"/>
              </a:ext>
            </a:extLst>
          </p:cNvPr>
          <p:cNvSpPr/>
          <p:nvPr/>
        </p:nvSpPr>
        <p:spPr>
          <a:xfrm>
            <a:off x="2540001" y="4495801"/>
            <a:ext cx="486833"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solidFill>
                <a:prstClr val="white"/>
              </a:solidFill>
            </a:endParaRPr>
          </a:p>
        </p:txBody>
      </p:sp>
      <p:sp>
        <p:nvSpPr>
          <p:cNvPr id="8" name="Titolo 7"/>
          <p:cNvSpPr>
            <a:spLocks noGrp="1"/>
          </p:cNvSpPr>
          <p:nvPr>
            <p:ph type="ctrTitle"/>
          </p:nvPr>
        </p:nvSpPr>
        <p:spPr>
          <a:xfrm>
            <a:off x="3048000" y="3124200"/>
            <a:ext cx="8229600" cy="1894362"/>
          </a:xfrm>
        </p:spPr>
        <p:txBody>
          <a:bodyPr/>
          <a:lstStyle>
            <a:lvl1pPr>
              <a:defRPr b="1"/>
            </a:lvl1pPr>
          </a:lstStyle>
          <a:p>
            <a:r>
              <a:rPr lang="it-IT"/>
              <a:t>Fare clic per modificare lo stile del titolo</a:t>
            </a:r>
            <a:endParaRPr lang="en-US"/>
          </a:p>
        </p:txBody>
      </p:sp>
      <p:sp>
        <p:nvSpPr>
          <p:cNvPr id="9" name="Sottotitolo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a:t>Fare clic per modificare lo stile del sottotitolo dello schema</a:t>
            </a:r>
            <a:endParaRPr lang="en-US"/>
          </a:p>
        </p:txBody>
      </p:sp>
      <p:sp>
        <p:nvSpPr>
          <p:cNvPr id="22" name="Segnaposto data 27">
            <a:extLst>
              <a:ext uri="{FF2B5EF4-FFF2-40B4-BE49-F238E27FC236}">
                <a16:creationId xmlns:a16="http://schemas.microsoft.com/office/drawing/2014/main" id="{1EA6ADA5-8461-4071-9C59-77EA525AAE9D}"/>
              </a:ext>
            </a:extLst>
          </p:cNvPr>
          <p:cNvSpPr>
            <a:spLocks noGrp="1"/>
          </p:cNvSpPr>
          <p:nvPr>
            <p:ph type="dt" sz="half" idx="10"/>
          </p:nvPr>
        </p:nvSpPr>
        <p:spPr bwMode="auto">
          <a:xfrm rot="5400000">
            <a:off x="10733617" y="1111250"/>
            <a:ext cx="2286000" cy="508000"/>
          </a:xfrm>
        </p:spPr>
        <p:txBody>
          <a:bodyPr/>
          <a:lstStyle>
            <a:lvl1pPr>
              <a:defRPr/>
            </a:lvl1pPr>
          </a:lstStyle>
          <a:p>
            <a:pPr>
              <a:defRPr/>
            </a:pPr>
            <a:fld id="{EA519890-BD19-4D7A-AC3F-E027593BCBF4}" type="datetime1">
              <a:rPr lang="it-IT"/>
              <a:pPr>
                <a:defRPr/>
              </a:pPr>
              <a:t>30/06/2019</a:t>
            </a:fld>
            <a:endParaRPr lang="it-IT"/>
          </a:p>
        </p:txBody>
      </p:sp>
      <p:sp>
        <p:nvSpPr>
          <p:cNvPr id="23" name="Segnaposto piè di pagina 16">
            <a:extLst>
              <a:ext uri="{FF2B5EF4-FFF2-40B4-BE49-F238E27FC236}">
                <a16:creationId xmlns:a16="http://schemas.microsoft.com/office/drawing/2014/main" id="{E910D541-C4CF-467C-8CB3-B4B4F7AFD0DF}"/>
              </a:ext>
            </a:extLst>
          </p:cNvPr>
          <p:cNvSpPr>
            <a:spLocks noGrp="1"/>
          </p:cNvSpPr>
          <p:nvPr>
            <p:ph type="ftr" sz="quarter" idx="11"/>
          </p:nvPr>
        </p:nvSpPr>
        <p:spPr bwMode="auto">
          <a:xfrm rot="5400000">
            <a:off x="10045701" y="4117447"/>
            <a:ext cx="3657600" cy="512233"/>
          </a:xfrm>
        </p:spPr>
        <p:txBody>
          <a:bodyPr/>
          <a:lstStyle>
            <a:lvl1pPr>
              <a:defRPr/>
            </a:lvl1pPr>
          </a:lstStyle>
          <a:p>
            <a:pPr>
              <a:defRPr/>
            </a:pPr>
            <a:endParaRPr lang="it-IT"/>
          </a:p>
        </p:txBody>
      </p:sp>
      <p:sp>
        <p:nvSpPr>
          <p:cNvPr id="24" name="Segnaposto numero diapositiva 28">
            <a:extLst>
              <a:ext uri="{FF2B5EF4-FFF2-40B4-BE49-F238E27FC236}">
                <a16:creationId xmlns:a16="http://schemas.microsoft.com/office/drawing/2014/main" id="{443404BC-BF49-4EE0-A3B8-EE462473985C}"/>
              </a:ext>
            </a:extLst>
          </p:cNvPr>
          <p:cNvSpPr>
            <a:spLocks noGrp="1"/>
          </p:cNvSpPr>
          <p:nvPr>
            <p:ph type="sldNum" sz="quarter" idx="12"/>
          </p:nvPr>
        </p:nvSpPr>
        <p:spPr bwMode="auto">
          <a:xfrm>
            <a:off x="1767417" y="4929189"/>
            <a:ext cx="812800" cy="517525"/>
          </a:xfrm>
        </p:spPr>
        <p:txBody>
          <a:bodyPr/>
          <a:lstStyle>
            <a:lvl1pPr>
              <a:defRPr/>
            </a:lvl1pPr>
          </a:lstStyle>
          <a:p>
            <a:pPr>
              <a:defRPr/>
            </a:pPr>
            <a:fld id="{73CBB424-D060-42C1-8515-94CBA1671A26}" type="slidenum">
              <a:rPr lang="it-IT"/>
              <a:pPr>
                <a:defRPr/>
              </a:pPr>
              <a:t>‹N›</a:t>
            </a:fld>
            <a:endParaRPr lang="it-IT"/>
          </a:p>
        </p:txBody>
      </p:sp>
    </p:spTree>
    <p:extLst>
      <p:ext uri="{BB962C8B-B14F-4D97-AF65-F5344CB8AC3E}">
        <p14:creationId xmlns:p14="http://schemas.microsoft.com/office/powerpoint/2010/main" val="325742416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8" name="Segnaposto contenuto 7"/>
          <p:cNvSpPr>
            <a:spLocks noGrp="1"/>
          </p:cNvSpPr>
          <p:nvPr>
            <p:ph sz="quarter" idx="1"/>
          </p:nvPr>
        </p:nvSpPr>
        <p:spPr>
          <a:xfrm>
            <a:off x="609600" y="1600200"/>
            <a:ext cx="9956800" cy="4873752"/>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6">
            <a:extLst>
              <a:ext uri="{FF2B5EF4-FFF2-40B4-BE49-F238E27FC236}">
                <a16:creationId xmlns:a16="http://schemas.microsoft.com/office/drawing/2014/main" id="{EFB0222A-6467-4A7D-A632-B521A3536A69}"/>
              </a:ext>
            </a:extLst>
          </p:cNvPr>
          <p:cNvSpPr>
            <a:spLocks noGrp="1"/>
          </p:cNvSpPr>
          <p:nvPr>
            <p:ph type="dt" sz="half" idx="10"/>
          </p:nvPr>
        </p:nvSpPr>
        <p:spPr/>
        <p:txBody>
          <a:bodyPr rtlCol="0"/>
          <a:lstStyle>
            <a:lvl1pPr>
              <a:defRPr/>
            </a:lvl1pPr>
          </a:lstStyle>
          <a:p>
            <a:pPr>
              <a:defRPr/>
            </a:pPr>
            <a:fld id="{FE811777-96BB-45B0-9A4E-7ABA7482EB6D}" type="datetime1">
              <a:rPr lang="it-IT"/>
              <a:pPr>
                <a:defRPr/>
              </a:pPr>
              <a:t>30/06/2019</a:t>
            </a:fld>
            <a:endParaRPr lang="it-IT"/>
          </a:p>
        </p:txBody>
      </p:sp>
      <p:sp>
        <p:nvSpPr>
          <p:cNvPr id="5" name="Segnaposto numero diapositiva 8">
            <a:extLst>
              <a:ext uri="{FF2B5EF4-FFF2-40B4-BE49-F238E27FC236}">
                <a16:creationId xmlns:a16="http://schemas.microsoft.com/office/drawing/2014/main" id="{1B5AFA47-FF80-40F5-8B4B-721D7654BCF6}"/>
              </a:ext>
            </a:extLst>
          </p:cNvPr>
          <p:cNvSpPr>
            <a:spLocks noGrp="1"/>
          </p:cNvSpPr>
          <p:nvPr>
            <p:ph type="sldNum" sz="quarter" idx="11"/>
          </p:nvPr>
        </p:nvSpPr>
        <p:spPr/>
        <p:txBody>
          <a:bodyPr rtlCol="0"/>
          <a:lstStyle>
            <a:lvl1pPr>
              <a:defRPr/>
            </a:lvl1pPr>
          </a:lstStyle>
          <a:p>
            <a:pPr>
              <a:defRPr/>
            </a:pPr>
            <a:fld id="{768A5826-1BA9-43B0-ACA6-04EB3B8C1DBA}" type="slidenum">
              <a:rPr lang="it-IT"/>
              <a:pPr>
                <a:defRPr/>
              </a:pPr>
              <a:t>‹N›</a:t>
            </a:fld>
            <a:endParaRPr lang="it-IT"/>
          </a:p>
        </p:txBody>
      </p:sp>
      <p:sp>
        <p:nvSpPr>
          <p:cNvPr id="6" name="Segnaposto piè di pagina 9">
            <a:extLst>
              <a:ext uri="{FF2B5EF4-FFF2-40B4-BE49-F238E27FC236}">
                <a16:creationId xmlns:a16="http://schemas.microsoft.com/office/drawing/2014/main" id="{908463C5-1B1E-4C6F-9E72-803958350FAE}"/>
              </a:ext>
            </a:extLst>
          </p:cNvPr>
          <p:cNvSpPr>
            <a:spLocks noGrp="1"/>
          </p:cNvSpPr>
          <p:nvPr>
            <p:ph type="ftr" sz="quarter" idx="12"/>
          </p:nvPr>
        </p:nvSpPr>
        <p:spPr/>
        <p:txBody>
          <a:bodyPr rtlCol="0"/>
          <a:lstStyle>
            <a:lvl1pPr>
              <a:defRPr/>
            </a:lvl1pPr>
          </a:lstStyle>
          <a:p>
            <a:pPr>
              <a:defRPr/>
            </a:pPr>
            <a:endParaRPr lang="it-IT"/>
          </a:p>
        </p:txBody>
      </p:sp>
    </p:spTree>
    <p:extLst>
      <p:ext uri="{BB962C8B-B14F-4D97-AF65-F5344CB8AC3E}">
        <p14:creationId xmlns:p14="http://schemas.microsoft.com/office/powerpoint/2010/main" val="18118187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2"/>
        </a:solidFill>
        <a:effectLst/>
      </p:bgPr>
    </p:bg>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FB0775EE-574A-47E4-8B83-EE3F9BA4E2D4}"/>
              </a:ext>
            </a:extLst>
          </p:cNvPr>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prstClr val="white"/>
              </a:solidFill>
            </a:endParaRPr>
          </a:p>
        </p:txBody>
      </p:sp>
      <p:sp>
        <p:nvSpPr>
          <p:cNvPr id="5" name="Rettangolo 4">
            <a:extLst>
              <a:ext uri="{FF2B5EF4-FFF2-40B4-BE49-F238E27FC236}">
                <a16:creationId xmlns:a16="http://schemas.microsoft.com/office/drawing/2014/main" id="{0689C6BC-E32F-47C7-B89C-B452C28CA9C1}"/>
              </a:ext>
            </a:extLst>
          </p:cNvPr>
          <p:cNvSpPr/>
          <p:nvPr/>
        </p:nvSpPr>
        <p:spPr bwMode="auto">
          <a:xfrm>
            <a:off x="368301" y="0"/>
            <a:ext cx="139700"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prstClr val="white"/>
              </a:solidFill>
            </a:endParaRPr>
          </a:p>
        </p:txBody>
      </p:sp>
      <p:sp>
        <p:nvSpPr>
          <p:cNvPr id="6" name="Rettangolo 5">
            <a:extLst>
              <a:ext uri="{FF2B5EF4-FFF2-40B4-BE49-F238E27FC236}">
                <a16:creationId xmlns:a16="http://schemas.microsoft.com/office/drawing/2014/main" id="{72540302-678D-4F71-9F26-C21B41921BB8}"/>
              </a:ext>
            </a:extLst>
          </p:cNvPr>
          <p:cNvSpPr/>
          <p:nvPr/>
        </p:nvSpPr>
        <p:spPr bwMode="auto">
          <a:xfrm>
            <a:off x="1320801" y="0"/>
            <a:ext cx="243417"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prstClr val="white"/>
              </a:solidFill>
            </a:endParaRPr>
          </a:p>
        </p:txBody>
      </p:sp>
      <p:sp>
        <p:nvSpPr>
          <p:cNvPr id="7" name="Rettangolo 6">
            <a:extLst>
              <a:ext uri="{FF2B5EF4-FFF2-40B4-BE49-F238E27FC236}">
                <a16:creationId xmlns:a16="http://schemas.microsoft.com/office/drawing/2014/main" id="{47DE8A4A-C684-412E-9718-18DDE62EEAD2}"/>
              </a:ext>
            </a:extLst>
          </p:cNvPr>
          <p:cNvSpPr/>
          <p:nvPr/>
        </p:nvSpPr>
        <p:spPr bwMode="auto">
          <a:xfrm>
            <a:off x="1521885" y="0"/>
            <a:ext cx="306916"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prstClr val="white"/>
              </a:solidFill>
            </a:endParaRPr>
          </a:p>
        </p:txBody>
      </p:sp>
      <p:sp>
        <p:nvSpPr>
          <p:cNvPr id="8" name="Connettore 1 12">
            <a:extLst>
              <a:ext uri="{FF2B5EF4-FFF2-40B4-BE49-F238E27FC236}">
                <a16:creationId xmlns:a16="http://schemas.microsoft.com/office/drawing/2014/main" id="{871EC6FB-D92A-4F25-8467-00EB2AABD468}"/>
              </a:ext>
            </a:extLst>
          </p:cNvPr>
          <p:cNvSpPr>
            <a:spLocks noChangeShapeType="1"/>
          </p:cNvSpPr>
          <p:nvPr/>
        </p:nvSpPr>
        <p:spPr bwMode="auto">
          <a:xfrm>
            <a:off x="141817"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sz="1800">
              <a:solidFill>
                <a:prstClr val="white"/>
              </a:solidFill>
            </a:endParaRPr>
          </a:p>
        </p:txBody>
      </p:sp>
      <p:sp>
        <p:nvSpPr>
          <p:cNvPr id="9" name="Connettore 1 13">
            <a:extLst>
              <a:ext uri="{FF2B5EF4-FFF2-40B4-BE49-F238E27FC236}">
                <a16:creationId xmlns:a16="http://schemas.microsoft.com/office/drawing/2014/main" id="{5A991E3A-8A32-4165-A3DE-661FBC398BA4}"/>
              </a:ext>
            </a:extLst>
          </p:cNvPr>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sz="1800">
              <a:solidFill>
                <a:prstClr val="white"/>
              </a:solidFill>
            </a:endParaRPr>
          </a:p>
        </p:txBody>
      </p:sp>
      <p:sp>
        <p:nvSpPr>
          <p:cNvPr id="10" name="Connettore 1 14">
            <a:extLst>
              <a:ext uri="{FF2B5EF4-FFF2-40B4-BE49-F238E27FC236}">
                <a16:creationId xmlns:a16="http://schemas.microsoft.com/office/drawing/2014/main" id="{AE46CE43-4A49-450F-A657-7CF4AEF766C9}"/>
              </a:ext>
            </a:extLst>
          </p:cNvPr>
          <p:cNvSpPr>
            <a:spLocks noChangeShapeType="1"/>
          </p:cNvSpPr>
          <p:nvPr/>
        </p:nvSpPr>
        <p:spPr bwMode="auto">
          <a:xfrm>
            <a:off x="1138767"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sz="1800">
              <a:solidFill>
                <a:prstClr val="white"/>
              </a:solidFill>
            </a:endParaRPr>
          </a:p>
        </p:txBody>
      </p:sp>
      <p:sp>
        <p:nvSpPr>
          <p:cNvPr id="11" name="Connettore 1 15">
            <a:extLst>
              <a:ext uri="{FF2B5EF4-FFF2-40B4-BE49-F238E27FC236}">
                <a16:creationId xmlns:a16="http://schemas.microsoft.com/office/drawing/2014/main" id="{9BBE1B97-9ABF-4A89-9FA7-AF08D1A5FA23}"/>
              </a:ext>
            </a:extLst>
          </p:cNvPr>
          <p:cNvSpPr>
            <a:spLocks noChangeShapeType="1"/>
          </p:cNvSpPr>
          <p:nvPr/>
        </p:nvSpPr>
        <p:spPr bwMode="auto">
          <a:xfrm>
            <a:off x="2302933"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sz="1800">
              <a:solidFill>
                <a:prstClr val="white"/>
              </a:solidFill>
            </a:endParaRPr>
          </a:p>
        </p:txBody>
      </p:sp>
      <p:sp>
        <p:nvSpPr>
          <p:cNvPr id="12" name="Connettore 1 16">
            <a:extLst>
              <a:ext uri="{FF2B5EF4-FFF2-40B4-BE49-F238E27FC236}">
                <a16:creationId xmlns:a16="http://schemas.microsoft.com/office/drawing/2014/main" id="{0DEE9AC6-B02A-4CC4-A35A-DC9AA914AA5B}"/>
              </a:ext>
            </a:extLst>
          </p:cNvPr>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sz="1800">
              <a:solidFill>
                <a:prstClr val="white"/>
              </a:solidFill>
            </a:endParaRPr>
          </a:p>
        </p:txBody>
      </p:sp>
      <p:sp>
        <p:nvSpPr>
          <p:cNvPr id="13" name="Rettangolo 12">
            <a:extLst>
              <a:ext uri="{FF2B5EF4-FFF2-40B4-BE49-F238E27FC236}">
                <a16:creationId xmlns:a16="http://schemas.microsoft.com/office/drawing/2014/main" id="{46097660-B682-4447-BB0E-7F9A1FD8428F}"/>
              </a:ext>
            </a:extLst>
          </p:cNvPr>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solidFill>
                <a:prstClr val="white"/>
              </a:solidFill>
            </a:endParaRPr>
          </a:p>
        </p:txBody>
      </p:sp>
      <p:sp>
        <p:nvSpPr>
          <p:cNvPr id="14" name="Ovale 13">
            <a:extLst>
              <a:ext uri="{FF2B5EF4-FFF2-40B4-BE49-F238E27FC236}">
                <a16:creationId xmlns:a16="http://schemas.microsoft.com/office/drawing/2014/main" id="{B567106A-471A-4DEC-9538-FFB3C58093DA}"/>
              </a:ext>
            </a:extLst>
          </p:cNvPr>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solidFill>
                <a:prstClr val="white"/>
              </a:solidFill>
            </a:endParaRPr>
          </a:p>
        </p:txBody>
      </p:sp>
      <p:sp>
        <p:nvSpPr>
          <p:cNvPr id="15" name="Ovale 14">
            <a:extLst>
              <a:ext uri="{FF2B5EF4-FFF2-40B4-BE49-F238E27FC236}">
                <a16:creationId xmlns:a16="http://schemas.microsoft.com/office/drawing/2014/main" id="{E1118FB7-EEA9-4011-ACD4-3B56F3D7B84D}"/>
              </a:ext>
            </a:extLst>
          </p:cNvPr>
          <p:cNvSpPr/>
          <p:nvPr/>
        </p:nvSpPr>
        <p:spPr bwMode="auto">
          <a:xfrm>
            <a:off x="1765300" y="4867275"/>
            <a:ext cx="857251"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solidFill>
                <a:prstClr val="white"/>
              </a:solidFill>
            </a:endParaRPr>
          </a:p>
        </p:txBody>
      </p:sp>
      <p:sp>
        <p:nvSpPr>
          <p:cNvPr id="16" name="Ovale 15">
            <a:extLst>
              <a:ext uri="{FF2B5EF4-FFF2-40B4-BE49-F238E27FC236}">
                <a16:creationId xmlns:a16="http://schemas.microsoft.com/office/drawing/2014/main" id="{13898257-B02E-457E-A1A5-303DB962CB6D}"/>
              </a:ext>
            </a:extLst>
          </p:cNvPr>
          <p:cNvSpPr/>
          <p:nvPr/>
        </p:nvSpPr>
        <p:spPr bwMode="auto">
          <a:xfrm>
            <a:off x="1454151" y="5500689"/>
            <a:ext cx="184149"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solidFill>
                <a:prstClr val="white"/>
              </a:solidFill>
            </a:endParaRPr>
          </a:p>
        </p:txBody>
      </p:sp>
      <p:sp>
        <p:nvSpPr>
          <p:cNvPr id="17" name="Ovale 16">
            <a:extLst>
              <a:ext uri="{FF2B5EF4-FFF2-40B4-BE49-F238E27FC236}">
                <a16:creationId xmlns:a16="http://schemas.microsoft.com/office/drawing/2014/main" id="{B4AF5983-70C4-4CBF-B914-A993130488CD}"/>
              </a:ext>
            </a:extLst>
          </p:cNvPr>
          <p:cNvSpPr/>
          <p:nvPr/>
        </p:nvSpPr>
        <p:spPr bwMode="auto">
          <a:xfrm>
            <a:off x="2218267" y="5791200"/>
            <a:ext cx="366184"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solidFill>
                <a:prstClr val="white"/>
              </a:solidFill>
            </a:endParaRPr>
          </a:p>
        </p:txBody>
      </p:sp>
      <p:sp>
        <p:nvSpPr>
          <p:cNvPr id="18" name="Ovale 17">
            <a:extLst>
              <a:ext uri="{FF2B5EF4-FFF2-40B4-BE49-F238E27FC236}">
                <a16:creationId xmlns:a16="http://schemas.microsoft.com/office/drawing/2014/main" id="{604292B5-D05B-4CB6-A6F9-D3C7A0812586}"/>
              </a:ext>
            </a:extLst>
          </p:cNvPr>
          <p:cNvSpPr/>
          <p:nvPr/>
        </p:nvSpPr>
        <p:spPr bwMode="auto">
          <a:xfrm>
            <a:off x="2506134" y="4479926"/>
            <a:ext cx="486833"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solidFill>
                <a:prstClr val="white"/>
              </a:solidFill>
            </a:endParaRPr>
          </a:p>
        </p:txBody>
      </p:sp>
      <p:sp>
        <p:nvSpPr>
          <p:cNvPr id="19" name="Connettore 1 25">
            <a:extLst>
              <a:ext uri="{FF2B5EF4-FFF2-40B4-BE49-F238E27FC236}">
                <a16:creationId xmlns:a16="http://schemas.microsoft.com/office/drawing/2014/main" id="{22FB6652-D8D9-4A69-A17B-A96DC90EBB97}"/>
              </a:ext>
            </a:extLst>
          </p:cNvPr>
          <p:cNvSpPr>
            <a:spLocks noChangeShapeType="1"/>
          </p:cNvSpPr>
          <p:nvPr/>
        </p:nvSpPr>
        <p:spPr bwMode="auto">
          <a:xfrm>
            <a:off x="12130617"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sz="1800">
              <a:solidFill>
                <a:prstClr val="white"/>
              </a:solidFill>
            </a:endParaRPr>
          </a:p>
        </p:txBody>
      </p:sp>
      <p:sp>
        <p:nvSpPr>
          <p:cNvPr id="2" name="Titolo 1"/>
          <p:cNvSpPr>
            <a:spLocks noGrp="1"/>
          </p:cNvSpPr>
          <p:nvPr>
            <p:ph type="title"/>
          </p:nvPr>
        </p:nvSpPr>
        <p:spPr>
          <a:xfrm>
            <a:off x="3048000" y="2895600"/>
            <a:ext cx="8229600" cy="2053590"/>
          </a:xfrm>
        </p:spPr>
        <p:txBody>
          <a:bodyPr/>
          <a:lstStyle>
            <a:lvl1pPr algn="l">
              <a:buNone/>
              <a:defRPr sz="3000" b="1" cap="small" baseline="0"/>
            </a:lvl1pPr>
          </a:lstStyle>
          <a:p>
            <a:r>
              <a:rPr lang="it-IT"/>
              <a:t>Fare clic per modificare lo stile del titolo</a:t>
            </a:r>
            <a:endParaRPr lang="en-US"/>
          </a:p>
        </p:txBody>
      </p:sp>
      <p:sp>
        <p:nvSpPr>
          <p:cNvPr id="3" name="Segnaposto testo 2"/>
          <p:cNvSpPr>
            <a:spLocks noGrp="1"/>
          </p:cNvSpPr>
          <p:nvPr>
            <p:ph type="body" idx="1"/>
          </p:nvPr>
        </p:nvSpPr>
        <p:spPr>
          <a:xfrm>
            <a:off x="3048000" y="5010150"/>
            <a:ext cx="82296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a:t>Fare clic per modificare stili del testo dello schema</a:t>
            </a:r>
          </a:p>
        </p:txBody>
      </p:sp>
      <p:sp>
        <p:nvSpPr>
          <p:cNvPr id="20" name="Segnaposto data 3">
            <a:extLst>
              <a:ext uri="{FF2B5EF4-FFF2-40B4-BE49-F238E27FC236}">
                <a16:creationId xmlns:a16="http://schemas.microsoft.com/office/drawing/2014/main" id="{48E56C23-347F-43F6-A337-D8F903572ACF}"/>
              </a:ext>
            </a:extLst>
          </p:cNvPr>
          <p:cNvSpPr>
            <a:spLocks noGrp="1"/>
          </p:cNvSpPr>
          <p:nvPr>
            <p:ph type="dt" sz="half" idx="10"/>
          </p:nvPr>
        </p:nvSpPr>
        <p:spPr bwMode="auto">
          <a:xfrm rot="5400000">
            <a:off x="10731500" y="1106488"/>
            <a:ext cx="2286000" cy="508000"/>
          </a:xfrm>
        </p:spPr>
        <p:txBody>
          <a:bodyPr/>
          <a:lstStyle>
            <a:lvl1pPr>
              <a:defRPr>
                <a:solidFill>
                  <a:srgbClr val="B4DCFA"/>
                </a:solidFill>
              </a:defRPr>
            </a:lvl1pPr>
          </a:lstStyle>
          <a:p>
            <a:pPr>
              <a:defRPr/>
            </a:pPr>
            <a:fld id="{CB1A1301-6039-4861-B66F-B64664A7E782}" type="datetime1">
              <a:rPr lang="it-IT"/>
              <a:pPr>
                <a:defRPr/>
              </a:pPr>
              <a:t>30/06/2019</a:t>
            </a:fld>
            <a:endParaRPr lang="it-IT"/>
          </a:p>
        </p:txBody>
      </p:sp>
      <p:sp>
        <p:nvSpPr>
          <p:cNvPr id="21" name="Segnaposto piè di pagina 4">
            <a:extLst>
              <a:ext uri="{FF2B5EF4-FFF2-40B4-BE49-F238E27FC236}">
                <a16:creationId xmlns:a16="http://schemas.microsoft.com/office/drawing/2014/main" id="{3833B7DD-7DA3-4BFD-90ED-C2FCEB882883}"/>
              </a:ext>
            </a:extLst>
          </p:cNvPr>
          <p:cNvSpPr>
            <a:spLocks noGrp="1"/>
          </p:cNvSpPr>
          <p:nvPr>
            <p:ph type="ftr" sz="quarter" idx="11"/>
          </p:nvPr>
        </p:nvSpPr>
        <p:spPr bwMode="auto">
          <a:xfrm rot="5400000">
            <a:off x="10045701" y="4114272"/>
            <a:ext cx="3657600" cy="512233"/>
          </a:xfrm>
        </p:spPr>
        <p:txBody>
          <a:bodyPr/>
          <a:lstStyle>
            <a:lvl1pPr>
              <a:defRPr>
                <a:solidFill>
                  <a:srgbClr val="B4DCFA"/>
                </a:solidFill>
              </a:defRPr>
            </a:lvl1pPr>
          </a:lstStyle>
          <a:p>
            <a:pPr>
              <a:defRPr/>
            </a:pPr>
            <a:endParaRPr lang="it-IT"/>
          </a:p>
        </p:txBody>
      </p:sp>
      <p:sp>
        <p:nvSpPr>
          <p:cNvPr id="22" name="Segnaposto numero diapositiva 5">
            <a:extLst>
              <a:ext uri="{FF2B5EF4-FFF2-40B4-BE49-F238E27FC236}">
                <a16:creationId xmlns:a16="http://schemas.microsoft.com/office/drawing/2014/main" id="{19109804-1A2B-48CC-9D0E-57DB69CCC6C9}"/>
              </a:ext>
            </a:extLst>
          </p:cNvPr>
          <p:cNvSpPr>
            <a:spLocks noGrp="1"/>
          </p:cNvSpPr>
          <p:nvPr>
            <p:ph type="sldNum" sz="quarter" idx="12"/>
          </p:nvPr>
        </p:nvSpPr>
        <p:spPr bwMode="auto">
          <a:xfrm>
            <a:off x="1786467" y="4929189"/>
            <a:ext cx="812800" cy="517525"/>
          </a:xfrm>
        </p:spPr>
        <p:txBody>
          <a:bodyPr/>
          <a:lstStyle>
            <a:lvl1pPr>
              <a:defRPr/>
            </a:lvl1pPr>
          </a:lstStyle>
          <a:p>
            <a:pPr>
              <a:defRPr/>
            </a:pPr>
            <a:fld id="{DF64043F-CE17-4C19-B2CE-7C7840337E54}" type="slidenum">
              <a:rPr lang="it-IT"/>
              <a:pPr>
                <a:defRPr/>
              </a:pPr>
              <a:t>‹N›</a:t>
            </a:fld>
            <a:endParaRPr lang="it-IT"/>
          </a:p>
        </p:txBody>
      </p:sp>
    </p:spTree>
    <p:extLst>
      <p:ext uri="{BB962C8B-B14F-4D97-AF65-F5344CB8AC3E}">
        <p14:creationId xmlns:p14="http://schemas.microsoft.com/office/powerpoint/2010/main" val="345541332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9" name="Segnaposto contenuto 8"/>
          <p:cNvSpPr>
            <a:spLocks noGrp="1"/>
          </p:cNvSpPr>
          <p:nvPr>
            <p:ph sz="quarter" idx="1"/>
          </p:nvPr>
        </p:nvSpPr>
        <p:spPr>
          <a:xfrm>
            <a:off x="609600" y="1600200"/>
            <a:ext cx="4876800" cy="45720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1" name="Segnaposto contenuto 10"/>
          <p:cNvSpPr>
            <a:spLocks noGrp="1"/>
          </p:cNvSpPr>
          <p:nvPr>
            <p:ph sz="quarter" idx="2"/>
          </p:nvPr>
        </p:nvSpPr>
        <p:spPr>
          <a:xfrm>
            <a:off x="5693664" y="1600200"/>
            <a:ext cx="4876800" cy="45720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13">
            <a:extLst>
              <a:ext uri="{FF2B5EF4-FFF2-40B4-BE49-F238E27FC236}">
                <a16:creationId xmlns:a16="http://schemas.microsoft.com/office/drawing/2014/main" id="{CCA13F7F-560A-4661-AF38-CDCCBB8FC00B}"/>
              </a:ext>
            </a:extLst>
          </p:cNvPr>
          <p:cNvSpPr>
            <a:spLocks noGrp="1"/>
          </p:cNvSpPr>
          <p:nvPr>
            <p:ph type="dt" sz="half" idx="10"/>
          </p:nvPr>
        </p:nvSpPr>
        <p:spPr/>
        <p:txBody>
          <a:bodyPr/>
          <a:lstStyle>
            <a:lvl1pPr>
              <a:defRPr/>
            </a:lvl1pPr>
          </a:lstStyle>
          <a:p>
            <a:pPr>
              <a:defRPr/>
            </a:pPr>
            <a:fld id="{F48E1572-8CB8-43B8-A466-AEAE9FF3D29B}" type="datetime1">
              <a:rPr lang="it-IT"/>
              <a:pPr>
                <a:defRPr/>
              </a:pPr>
              <a:t>30/06/2019</a:t>
            </a:fld>
            <a:endParaRPr lang="it-IT"/>
          </a:p>
        </p:txBody>
      </p:sp>
      <p:sp>
        <p:nvSpPr>
          <p:cNvPr id="6" name="Segnaposto piè di pagina 2">
            <a:extLst>
              <a:ext uri="{FF2B5EF4-FFF2-40B4-BE49-F238E27FC236}">
                <a16:creationId xmlns:a16="http://schemas.microsoft.com/office/drawing/2014/main" id="{5659D017-5783-4FDF-8646-74494BC515AB}"/>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22">
            <a:extLst>
              <a:ext uri="{FF2B5EF4-FFF2-40B4-BE49-F238E27FC236}">
                <a16:creationId xmlns:a16="http://schemas.microsoft.com/office/drawing/2014/main" id="{4AC8F56B-3409-425D-84A3-739E40A6AF9F}"/>
              </a:ext>
            </a:extLst>
          </p:cNvPr>
          <p:cNvSpPr>
            <a:spLocks noGrp="1"/>
          </p:cNvSpPr>
          <p:nvPr>
            <p:ph type="sldNum" sz="quarter" idx="12"/>
          </p:nvPr>
        </p:nvSpPr>
        <p:spPr/>
        <p:txBody>
          <a:bodyPr/>
          <a:lstStyle>
            <a:lvl1pPr>
              <a:defRPr/>
            </a:lvl1pPr>
          </a:lstStyle>
          <a:p>
            <a:pPr>
              <a:defRPr/>
            </a:pPr>
            <a:fld id="{9BB5A8DA-F939-461A-883C-BCEECEBA5186}" type="slidenum">
              <a:rPr lang="it-IT"/>
              <a:pPr>
                <a:defRPr/>
              </a:pPr>
              <a:t>‹N›</a:t>
            </a:fld>
            <a:endParaRPr lang="it-IT"/>
          </a:p>
        </p:txBody>
      </p:sp>
    </p:spTree>
    <p:extLst>
      <p:ext uri="{BB962C8B-B14F-4D97-AF65-F5344CB8AC3E}">
        <p14:creationId xmlns:p14="http://schemas.microsoft.com/office/powerpoint/2010/main" val="3819833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3050"/>
            <a:ext cx="10058400" cy="1143000"/>
          </a:xfrm>
        </p:spPr>
        <p:txBody>
          <a:bodyPr/>
          <a:lstStyle>
            <a:lvl1pPr>
              <a:defRPr/>
            </a:lvl1pPr>
          </a:lstStyle>
          <a:p>
            <a:r>
              <a:rPr lang="it-IT"/>
              <a:t>Fare clic per modificare lo stile del titolo</a:t>
            </a:r>
            <a:endParaRPr lang="en-US"/>
          </a:p>
        </p:txBody>
      </p:sp>
      <p:sp>
        <p:nvSpPr>
          <p:cNvPr id="11" name="Segnaposto contenuto 10"/>
          <p:cNvSpPr>
            <a:spLocks noGrp="1"/>
          </p:cNvSpPr>
          <p:nvPr>
            <p:ph sz="quarter" idx="2"/>
          </p:nvPr>
        </p:nvSpPr>
        <p:spPr>
          <a:xfrm>
            <a:off x="609600" y="2362200"/>
            <a:ext cx="4876800" cy="38862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3" name="Segnaposto contenuto 12"/>
          <p:cNvSpPr>
            <a:spLocks noGrp="1"/>
          </p:cNvSpPr>
          <p:nvPr>
            <p:ph sz="quarter" idx="4"/>
          </p:nvPr>
        </p:nvSpPr>
        <p:spPr>
          <a:xfrm>
            <a:off x="5829300" y="2362200"/>
            <a:ext cx="4876800" cy="38862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2" name="Segnaposto testo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it-IT"/>
              <a:t>Fare clic per modificare stili del testo dello schema</a:t>
            </a:r>
          </a:p>
        </p:txBody>
      </p:sp>
      <p:sp>
        <p:nvSpPr>
          <p:cNvPr id="14" name="Segnaposto testo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it-IT"/>
              <a:t>Fare clic per modificare stili del testo dello schema</a:t>
            </a:r>
          </a:p>
        </p:txBody>
      </p:sp>
      <p:sp>
        <p:nvSpPr>
          <p:cNvPr id="7" name="Segnaposto data 13">
            <a:extLst>
              <a:ext uri="{FF2B5EF4-FFF2-40B4-BE49-F238E27FC236}">
                <a16:creationId xmlns:a16="http://schemas.microsoft.com/office/drawing/2014/main" id="{A9477A01-E414-422F-A15C-721E1A8E2365}"/>
              </a:ext>
            </a:extLst>
          </p:cNvPr>
          <p:cNvSpPr>
            <a:spLocks noGrp="1"/>
          </p:cNvSpPr>
          <p:nvPr>
            <p:ph type="dt" sz="half" idx="10"/>
          </p:nvPr>
        </p:nvSpPr>
        <p:spPr/>
        <p:txBody>
          <a:bodyPr/>
          <a:lstStyle>
            <a:lvl1pPr>
              <a:defRPr/>
            </a:lvl1pPr>
          </a:lstStyle>
          <a:p>
            <a:pPr>
              <a:defRPr/>
            </a:pPr>
            <a:fld id="{F48E1572-8CB8-43B8-A466-AEAE9FF3D29B}" type="datetime1">
              <a:rPr lang="it-IT"/>
              <a:pPr>
                <a:defRPr/>
              </a:pPr>
              <a:t>30/06/2019</a:t>
            </a:fld>
            <a:endParaRPr lang="it-IT"/>
          </a:p>
        </p:txBody>
      </p:sp>
      <p:sp>
        <p:nvSpPr>
          <p:cNvPr id="8" name="Segnaposto piè di pagina 2">
            <a:extLst>
              <a:ext uri="{FF2B5EF4-FFF2-40B4-BE49-F238E27FC236}">
                <a16:creationId xmlns:a16="http://schemas.microsoft.com/office/drawing/2014/main" id="{042777DB-4BA3-4BA1-9DB5-3FDD29D71DFE}"/>
              </a:ext>
            </a:extLst>
          </p:cNvPr>
          <p:cNvSpPr>
            <a:spLocks noGrp="1"/>
          </p:cNvSpPr>
          <p:nvPr>
            <p:ph type="ftr" sz="quarter" idx="11"/>
          </p:nvPr>
        </p:nvSpPr>
        <p:spPr/>
        <p:txBody>
          <a:bodyPr/>
          <a:lstStyle>
            <a:lvl1pPr>
              <a:defRPr/>
            </a:lvl1pPr>
          </a:lstStyle>
          <a:p>
            <a:pPr>
              <a:defRPr/>
            </a:pPr>
            <a:endParaRPr lang="it-IT"/>
          </a:p>
        </p:txBody>
      </p:sp>
      <p:sp>
        <p:nvSpPr>
          <p:cNvPr id="9" name="Segnaposto numero diapositiva 22">
            <a:extLst>
              <a:ext uri="{FF2B5EF4-FFF2-40B4-BE49-F238E27FC236}">
                <a16:creationId xmlns:a16="http://schemas.microsoft.com/office/drawing/2014/main" id="{F0CEA3A1-AFEF-4127-9A9A-667B48357266}"/>
              </a:ext>
            </a:extLst>
          </p:cNvPr>
          <p:cNvSpPr>
            <a:spLocks noGrp="1"/>
          </p:cNvSpPr>
          <p:nvPr>
            <p:ph type="sldNum" sz="quarter" idx="12"/>
          </p:nvPr>
        </p:nvSpPr>
        <p:spPr/>
        <p:txBody>
          <a:bodyPr/>
          <a:lstStyle>
            <a:lvl1pPr>
              <a:defRPr/>
            </a:lvl1pPr>
          </a:lstStyle>
          <a:p>
            <a:pPr>
              <a:defRPr/>
            </a:pPr>
            <a:fld id="{609ECCDA-8ECF-4AEB-A0EF-69A4836A1104}" type="slidenum">
              <a:rPr lang="it-IT"/>
              <a:pPr>
                <a:defRPr/>
              </a:pPr>
              <a:t>‹N›</a:t>
            </a:fld>
            <a:endParaRPr lang="it-IT"/>
          </a:p>
        </p:txBody>
      </p:sp>
    </p:spTree>
    <p:extLst>
      <p:ext uri="{BB962C8B-B14F-4D97-AF65-F5344CB8AC3E}">
        <p14:creationId xmlns:p14="http://schemas.microsoft.com/office/powerpoint/2010/main" val="13865230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data 5">
            <a:extLst>
              <a:ext uri="{FF2B5EF4-FFF2-40B4-BE49-F238E27FC236}">
                <a16:creationId xmlns:a16="http://schemas.microsoft.com/office/drawing/2014/main" id="{5BBC5FAD-CB13-4601-9314-09F1A5B88A3A}"/>
              </a:ext>
            </a:extLst>
          </p:cNvPr>
          <p:cNvSpPr>
            <a:spLocks noGrp="1"/>
          </p:cNvSpPr>
          <p:nvPr>
            <p:ph type="dt" sz="half" idx="10"/>
          </p:nvPr>
        </p:nvSpPr>
        <p:spPr/>
        <p:txBody>
          <a:bodyPr rtlCol="0"/>
          <a:lstStyle>
            <a:lvl1pPr>
              <a:defRPr/>
            </a:lvl1pPr>
          </a:lstStyle>
          <a:p>
            <a:pPr>
              <a:defRPr/>
            </a:pPr>
            <a:fld id="{F9E3ADB6-65C6-49C8-9E50-2877B99A0A26}" type="datetime1">
              <a:rPr lang="it-IT"/>
              <a:pPr>
                <a:defRPr/>
              </a:pPr>
              <a:t>30/06/2019</a:t>
            </a:fld>
            <a:endParaRPr lang="it-IT"/>
          </a:p>
        </p:txBody>
      </p:sp>
      <p:sp>
        <p:nvSpPr>
          <p:cNvPr id="4" name="Segnaposto numero diapositiva 6">
            <a:extLst>
              <a:ext uri="{FF2B5EF4-FFF2-40B4-BE49-F238E27FC236}">
                <a16:creationId xmlns:a16="http://schemas.microsoft.com/office/drawing/2014/main" id="{E0FA67EA-822F-4728-AB34-DDB64B02EF17}"/>
              </a:ext>
            </a:extLst>
          </p:cNvPr>
          <p:cNvSpPr>
            <a:spLocks noGrp="1"/>
          </p:cNvSpPr>
          <p:nvPr>
            <p:ph type="sldNum" sz="quarter" idx="11"/>
          </p:nvPr>
        </p:nvSpPr>
        <p:spPr/>
        <p:txBody>
          <a:bodyPr rtlCol="0"/>
          <a:lstStyle>
            <a:lvl1pPr>
              <a:defRPr/>
            </a:lvl1pPr>
          </a:lstStyle>
          <a:p>
            <a:pPr>
              <a:defRPr/>
            </a:pPr>
            <a:fld id="{6DAB721A-DDCF-42C6-9E0E-FE5F10F0C9A1}" type="slidenum">
              <a:rPr lang="it-IT"/>
              <a:pPr>
                <a:defRPr/>
              </a:pPr>
              <a:t>‹N›</a:t>
            </a:fld>
            <a:endParaRPr lang="it-IT"/>
          </a:p>
        </p:txBody>
      </p:sp>
      <p:sp>
        <p:nvSpPr>
          <p:cNvPr id="5" name="Segnaposto piè di pagina 7">
            <a:extLst>
              <a:ext uri="{FF2B5EF4-FFF2-40B4-BE49-F238E27FC236}">
                <a16:creationId xmlns:a16="http://schemas.microsoft.com/office/drawing/2014/main" id="{72FABBF6-FA92-4647-83EC-79E41BB26348}"/>
              </a:ext>
            </a:extLst>
          </p:cNvPr>
          <p:cNvSpPr>
            <a:spLocks noGrp="1"/>
          </p:cNvSpPr>
          <p:nvPr>
            <p:ph type="ftr" sz="quarter" idx="12"/>
          </p:nvPr>
        </p:nvSpPr>
        <p:spPr/>
        <p:txBody>
          <a:bodyPr rtlCol="0"/>
          <a:lstStyle>
            <a:lvl1pPr>
              <a:defRPr/>
            </a:lvl1pPr>
          </a:lstStyle>
          <a:p>
            <a:pPr>
              <a:defRPr/>
            </a:pPr>
            <a:endParaRPr lang="it-IT"/>
          </a:p>
        </p:txBody>
      </p:sp>
    </p:spTree>
    <p:extLst>
      <p:ext uri="{BB962C8B-B14F-4D97-AF65-F5344CB8AC3E}">
        <p14:creationId xmlns:p14="http://schemas.microsoft.com/office/powerpoint/2010/main" val="37859879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3">
            <a:extLst>
              <a:ext uri="{FF2B5EF4-FFF2-40B4-BE49-F238E27FC236}">
                <a16:creationId xmlns:a16="http://schemas.microsoft.com/office/drawing/2014/main" id="{0CD7100D-0B50-4BC1-B2FC-33B4DFDD222A}"/>
              </a:ext>
            </a:extLst>
          </p:cNvPr>
          <p:cNvSpPr>
            <a:spLocks noGrp="1"/>
          </p:cNvSpPr>
          <p:nvPr>
            <p:ph type="dt" sz="half" idx="10"/>
          </p:nvPr>
        </p:nvSpPr>
        <p:spPr/>
        <p:txBody>
          <a:bodyPr/>
          <a:lstStyle>
            <a:lvl1pPr>
              <a:defRPr/>
            </a:lvl1pPr>
          </a:lstStyle>
          <a:p>
            <a:pPr>
              <a:defRPr/>
            </a:pPr>
            <a:fld id="{F48E1572-8CB8-43B8-A466-AEAE9FF3D29B}" type="datetime1">
              <a:rPr lang="it-IT"/>
              <a:pPr>
                <a:defRPr/>
              </a:pPr>
              <a:t>30/06/2019</a:t>
            </a:fld>
            <a:endParaRPr lang="it-IT"/>
          </a:p>
        </p:txBody>
      </p:sp>
      <p:sp>
        <p:nvSpPr>
          <p:cNvPr id="3" name="Segnaposto piè di pagina 2">
            <a:extLst>
              <a:ext uri="{FF2B5EF4-FFF2-40B4-BE49-F238E27FC236}">
                <a16:creationId xmlns:a16="http://schemas.microsoft.com/office/drawing/2014/main" id="{90C8A590-275E-45B4-96D6-CEB2A6A48B4A}"/>
              </a:ext>
            </a:extLst>
          </p:cNvPr>
          <p:cNvSpPr>
            <a:spLocks noGrp="1"/>
          </p:cNvSpPr>
          <p:nvPr>
            <p:ph type="ftr" sz="quarter" idx="11"/>
          </p:nvPr>
        </p:nvSpPr>
        <p:spPr/>
        <p:txBody>
          <a:bodyPr/>
          <a:lstStyle>
            <a:lvl1pPr>
              <a:defRPr/>
            </a:lvl1pPr>
          </a:lstStyle>
          <a:p>
            <a:pPr>
              <a:defRPr/>
            </a:pPr>
            <a:endParaRPr lang="it-IT"/>
          </a:p>
        </p:txBody>
      </p:sp>
      <p:sp>
        <p:nvSpPr>
          <p:cNvPr id="4" name="Segnaposto numero diapositiva 22">
            <a:extLst>
              <a:ext uri="{FF2B5EF4-FFF2-40B4-BE49-F238E27FC236}">
                <a16:creationId xmlns:a16="http://schemas.microsoft.com/office/drawing/2014/main" id="{3DF3F176-D427-4DC8-AB89-771D8C43B1DD}"/>
              </a:ext>
            </a:extLst>
          </p:cNvPr>
          <p:cNvSpPr>
            <a:spLocks noGrp="1"/>
          </p:cNvSpPr>
          <p:nvPr>
            <p:ph type="sldNum" sz="quarter" idx="12"/>
          </p:nvPr>
        </p:nvSpPr>
        <p:spPr/>
        <p:txBody>
          <a:bodyPr/>
          <a:lstStyle>
            <a:lvl1pPr>
              <a:defRPr/>
            </a:lvl1pPr>
          </a:lstStyle>
          <a:p>
            <a:pPr>
              <a:defRPr/>
            </a:pPr>
            <a:fld id="{06A6405C-A25F-4B32-B48B-363CFD499635}" type="slidenum">
              <a:rPr lang="it-IT"/>
              <a:pPr>
                <a:defRPr/>
              </a:pPr>
              <a:t>‹N›</a:t>
            </a:fld>
            <a:endParaRPr lang="it-IT"/>
          </a:p>
        </p:txBody>
      </p:sp>
    </p:spTree>
    <p:extLst>
      <p:ext uri="{BB962C8B-B14F-4D97-AF65-F5344CB8AC3E}">
        <p14:creationId xmlns:p14="http://schemas.microsoft.com/office/powerpoint/2010/main" val="4975884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5" name="Connettore 1 9">
            <a:extLst>
              <a:ext uri="{FF2B5EF4-FFF2-40B4-BE49-F238E27FC236}">
                <a16:creationId xmlns:a16="http://schemas.microsoft.com/office/drawing/2014/main" id="{B7A7B00D-DF47-436C-955A-2048928FEB70}"/>
              </a:ext>
            </a:extLst>
          </p:cNvPr>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sz="1800" dirty="0">
              <a:solidFill>
                <a:prstClr val="black"/>
              </a:solidFill>
            </a:endParaRPr>
          </a:p>
        </p:txBody>
      </p:sp>
      <p:sp>
        <p:nvSpPr>
          <p:cNvPr id="6" name="Connettore 1 7">
            <a:extLst>
              <a:ext uri="{FF2B5EF4-FFF2-40B4-BE49-F238E27FC236}">
                <a16:creationId xmlns:a16="http://schemas.microsoft.com/office/drawing/2014/main" id="{F6D8A788-7317-47F3-BC2F-30F21267366F}"/>
              </a:ext>
            </a:extLst>
          </p:cNvPr>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sz="1800" dirty="0">
              <a:solidFill>
                <a:prstClr val="black"/>
              </a:solidFill>
            </a:endParaRPr>
          </a:p>
        </p:txBody>
      </p:sp>
      <p:sp>
        <p:nvSpPr>
          <p:cNvPr id="7" name="Connettore 1 8">
            <a:extLst>
              <a:ext uri="{FF2B5EF4-FFF2-40B4-BE49-F238E27FC236}">
                <a16:creationId xmlns:a16="http://schemas.microsoft.com/office/drawing/2014/main" id="{5A9EDE7D-432A-4278-882C-481FF1FB86AD}"/>
              </a:ext>
            </a:extLst>
          </p:cNvPr>
          <p:cNvSpPr>
            <a:spLocks noChangeShapeType="1"/>
          </p:cNvSpPr>
          <p:nvPr/>
        </p:nvSpPr>
        <p:spPr bwMode="auto">
          <a:xfrm>
            <a:off x="8257117"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it-IT" sz="1800"/>
          </a:p>
        </p:txBody>
      </p:sp>
      <p:sp>
        <p:nvSpPr>
          <p:cNvPr id="8" name="Connettore 1 10">
            <a:extLst>
              <a:ext uri="{FF2B5EF4-FFF2-40B4-BE49-F238E27FC236}">
                <a16:creationId xmlns:a16="http://schemas.microsoft.com/office/drawing/2014/main" id="{2F289AA0-78DE-453D-98AB-671099F2AAD2}"/>
              </a:ext>
            </a:extLst>
          </p:cNvPr>
          <p:cNvSpPr>
            <a:spLocks noChangeShapeType="1"/>
          </p:cNvSpPr>
          <p:nvPr/>
        </p:nvSpPr>
        <p:spPr bwMode="auto">
          <a:xfrm>
            <a:off x="119888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it-IT" sz="1800"/>
          </a:p>
        </p:txBody>
      </p:sp>
      <p:sp>
        <p:nvSpPr>
          <p:cNvPr id="9" name="Rettangolo 8">
            <a:extLst>
              <a:ext uri="{FF2B5EF4-FFF2-40B4-BE49-F238E27FC236}">
                <a16:creationId xmlns:a16="http://schemas.microsoft.com/office/drawing/2014/main" id="{E24CED28-EED6-4970-AF72-A1A7BB597388}"/>
              </a:ext>
            </a:extLst>
          </p:cNvPr>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prstClr val="white"/>
              </a:solidFill>
            </a:endParaRPr>
          </a:p>
        </p:txBody>
      </p:sp>
      <p:sp>
        <p:nvSpPr>
          <p:cNvPr id="10" name="Connettore 1 12">
            <a:extLst>
              <a:ext uri="{FF2B5EF4-FFF2-40B4-BE49-F238E27FC236}">
                <a16:creationId xmlns:a16="http://schemas.microsoft.com/office/drawing/2014/main" id="{045062CF-61FD-4019-9E95-EB543BA7E1F8}"/>
              </a:ext>
            </a:extLst>
          </p:cNvPr>
          <p:cNvSpPr>
            <a:spLocks noChangeShapeType="1"/>
          </p:cNvSpPr>
          <p:nvPr/>
        </p:nvSpPr>
        <p:spPr bwMode="auto">
          <a:xfrm>
            <a:off x="118872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it-IT" sz="1800"/>
          </a:p>
        </p:txBody>
      </p:sp>
      <p:sp>
        <p:nvSpPr>
          <p:cNvPr id="11" name="Ovale 10">
            <a:extLst>
              <a:ext uri="{FF2B5EF4-FFF2-40B4-BE49-F238E27FC236}">
                <a16:creationId xmlns:a16="http://schemas.microsoft.com/office/drawing/2014/main" id="{A9D9B911-18EC-4DF8-B2B1-0D91CF5A7042}"/>
              </a:ext>
            </a:extLst>
          </p:cNvPr>
          <p:cNvSpPr/>
          <p:nvPr/>
        </p:nvSpPr>
        <p:spPr>
          <a:xfrm>
            <a:off x="10875434" y="5715001"/>
            <a:ext cx="732367"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solidFill>
                <a:prstClr val="white"/>
              </a:solidFill>
            </a:endParaRPr>
          </a:p>
        </p:txBody>
      </p:sp>
      <p:sp>
        <p:nvSpPr>
          <p:cNvPr id="2" name="Titolo 1"/>
          <p:cNvSpPr>
            <a:spLocks noGrp="1"/>
          </p:cNvSpPr>
          <p:nvPr>
            <p:ph type="title"/>
          </p:nvPr>
        </p:nvSpPr>
        <p:spPr>
          <a:xfrm rot="5400000">
            <a:off x="5547360" y="3124200"/>
            <a:ext cx="6309360" cy="609600"/>
          </a:xfrm>
        </p:spPr>
        <p:txBody>
          <a:bodyPr/>
          <a:lstStyle>
            <a:lvl1pPr algn="l">
              <a:buNone/>
              <a:defRPr sz="2000" b="1" cap="small" baseline="0"/>
            </a:lvl1pPr>
          </a:lstStyle>
          <a:p>
            <a:r>
              <a:rPr lang="it-IT"/>
              <a:t>Fare clic per modificare lo stile del titolo</a:t>
            </a:r>
            <a:endParaRPr lang="en-US"/>
          </a:p>
        </p:txBody>
      </p:sp>
      <p:sp>
        <p:nvSpPr>
          <p:cNvPr id="3" name="Segnaposto testo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it-IT"/>
              <a:t>Fare clic per modificare stili del testo dello schema</a:t>
            </a:r>
          </a:p>
        </p:txBody>
      </p:sp>
      <p:sp>
        <p:nvSpPr>
          <p:cNvPr id="18" name="Segnaposto contenuto 17"/>
          <p:cNvSpPr>
            <a:spLocks noGrp="1"/>
          </p:cNvSpPr>
          <p:nvPr>
            <p:ph sz="quarter" idx="1"/>
          </p:nvPr>
        </p:nvSpPr>
        <p:spPr>
          <a:xfrm>
            <a:off x="406400" y="274320"/>
            <a:ext cx="7518400" cy="632764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2" name="Segnaposto data 20">
            <a:extLst>
              <a:ext uri="{FF2B5EF4-FFF2-40B4-BE49-F238E27FC236}">
                <a16:creationId xmlns:a16="http://schemas.microsoft.com/office/drawing/2014/main" id="{0F0F2CC4-A81D-4256-A383-35CD8F03B6D8}"/>
              </a:ext>
            </a:extLst>
          </p:cNvPr>
          <p:cNvSpPr>
            <a:spLocks noGrp="1"/>
          </p:cNvSpPr>
          <p:nvPr>
            <p:ph type="dt" sz="half" idx="10"/>
          </p:nvPr>
        </p:nvSpPr>
        <p:spPr/>
        <p:txBody>
          <a:bodyPr rtlCol="0"/>
          <a:lstStyle>
            <a:lvl1pPr>
              <a:defRPr/>
            </a:lvl1pPr>
          </a:lstStyle>
          <a:p>
            <a:pPr>
              <a:defRPr/>
            </a:pPr>
            <a:fld id="{E43B3B98-78CB-4AAE-A6DC-D0A502CEE237}" type="datetime1">
              <a:rPr lang="it-IT"/>
              <a:pPr>
                <a:defRPr/>
              </a:pPr>
              <a:t>30/06/2019</a:t>
            </a:fld>
            <a:endParaRPr lang="it-IT"/>
          </a:p>
        </p:txBody>
      </p:sp>
      <p:sp>
        <p:nvSpPr>
          <p:cNvPr id="13" name="Segnaposto numero diapositiva 21">
            <a:extLst>
              <a:ext uri="{FF2B5EF4-FFF2-40B4-BE49-F238E27FC236}">
                <a16:creationId xmlns:a16="http://schemas.microsoft.com/office/drawing/2014/main" id="{C7DC806E-A7A2-4255-9AD8-21D2F793A8E4}"/>
              </a:ext>
            </a:extLst>
          </p:cNvPr>
          <p:cNvSpPr>
            <a:spLocks noGrp="1"/>
          </p:cNvSpPr>
          <p:nvPr>
            <p:ph type="sldNum" sz="quarter" idx="11"/>
          </p:nvPr>
        </p:nvSpPr>
        <p:spPr/>
        <p:txBody>
          <a:bodyPr rtlCol="0"/>
          <a:lstStyle>
            <a:lvl1pPr>
              <a:defRPr/>
            </a:lvl1pPr>
          </a:lstStyle>
          <a:p>
            <a:pPr>
              <a:defRPr/>
            </a:pPr>
            <a:fld id="{3DAFB798-D6E0-490B-9D08-31E54FCC0697}" type="slidenum">
              <a:rPr lang="it-IT"/>
              <a:pPr>
                <a:defRPr/>
              </a:pPr>
              <a:t>‹N›</a:t>
            </a:fld>
            <a:endParaRPr lang="it-IT"/>
          </a:p>
        </p:txBody>
      </p:sp>
      <p:sp>
        <p:nvSpPr>
          <p:cNvPr id="14" name="Segnaposto piè di pagina 22">
            <a:extLst>
              <a:ext uri="{FF2B5EF4-FFF2-40B4-BE49-F238E27FC236}">
                <a16:creationId xmlns:a16="http://schemas.microsoft.com/office/drawing/2014/main" id="{41353347-0ED9-42C8-88AF-F733DB97C4A3}"/>
              </a:ext>
            </a:extLst>
          </p:cNvPr>
          <p:cNvSpPr>
            <a:spLocks noGrp="1"/>
          </p:cNvSpPr>
          <p:nvPr>
            <p:ph type="ftr" sz="quarter" idx="12"/>
          </p:nvPr>
        </p:nvSpPr>
        <p:spPr/>
        <p:txBody>
          <a:bodyPr rtlCol="0"/>
          <a:lstStyle>
            <a:lvl1pPr>
              <a:defRPr/>
            </a:lvl1pPr>
          </a:lstStyle>
          <a:p>
            <a:pPr>
              <a:defRPr/>
            </a:pPr>
            <a:endParaRPr lang="it-IT"/>
          </a:p>
        </p:txBody>
      </p:sp>
    </p:spTree>
    <p:extLst>
      <p:ext uri="{BB962C8B-B14F-4D97-AF65-F5344CB8AC3E}">
        <p14:creationId xmlns:p14="http://schemas.microsoft.com/office/powerpoint/2010/main" val="22823098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E022EF2-D57D-4F55-81FE-45B8A925B0CC}" type="datetime1">
              <a:rPr lang="it-IT" smtClean="0"/>
              <a:t>30/06/2019</a:t>
            </a:fld>
            <a:endParaRPr lang="it-IT"/>
          </a:p>
        </p:txBody>
      </p:sp>
      <p:sp>
        <p:nvSpPr>
          <p:cNvPr id="6" name="Slide Number Placeholder 5"/>
          <p:cNvSpPr>
            <a:spLocks noGrp="1"/>
          </p:cNvSpPr>
          <p:nvPr>
            <p:ph type="sldNum" sz="quarter" idx="12"/>
          </p:nvPr>
        </p:nvSpPr>
        <p:spPr/>
        <p:txBody>
          <a:bodyPr/>
          <a:lstStyle/>
          <a:p>
            <a:fld id="{97926A91-D2CF-4BE1-8907-8D274B62B2F8}" type="slidenum">
              <a:rPr lang="it-IT" smtClean="0"/>
              <a:t>‹N›</a:t>
            </a:fld>
            <a:endParaRPr lang="it-IT"/>
          </a:p>
        </p:txBody>
      </p:sp>
    </p:spTree>
    <p:extLst>
      <p:ext uri="{BB962C8B-B14F-4D97-AF65-F5344CB8AC3E}">
        <p14:creationId xmlns:p14="http://schemas.microsoft.com/office/powerpoint/2010/main" val="35654110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Connettore 1 8">
            <a:extLst>
              <a:ext uri="{FF2B5EF4-FFF2-40B4-BE49-F238E27FC236}">
                <a16:creationId xmlns:a16="http://schemas.microsoft.com/office/drawing/2014/main" id="{D6DD1487-7D21-4902-95DB-D186F262AD5F}"/>
              </a:ext>
            </a:extLst>
          </p:cNvPr>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sz="1800">
              <a:solidFill>
                <a:prstClr val="black"/>
              </a:solidFill>
            </a:endParaRPr>
          </a:p>
        </p:txBody>
      </p:sp>
      <p:sp>
        <p:nvSpPr>
          <p:cNvPr id="6" name="Ovale 5">
            <a:extLst>
              <a:ext uri="{FF2B5EF4-FFF2-40B4-BE49-F238E27FC236}">
                <a16:creationId xmlns:a16="http://schemas.microsoft.com/office/drawing/2014/main" id="{34481B00-2AAC-4DF2-AFB8-79C41DE7E62D}"/>
              </a:ext>
            </a:extLst>
          </p:cNvPr>
          <p:cNvSpPr/>
          <p:nvPr/>
        </p:nvSpPr>
        <p:spPr>
          <a:xfrm>
            <a:off x="10875434" y="5715001"/>
            <a:ext cx="732367"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solidFill>
                <a:prstClr val="white"/>
              </a:solidFill>
            </a:endParaRPr>
          </a:p>
        </p:txBody>
      </p:sp>
      <p:sp>
        <p:nvSpPr>
          <p:cNvPr id="7" name="Connettore 1 9">
            <a:extLst>
              <a:ext uri="{FF2B5EF4-FFF2-40B4-BE49-F238E27FC236}">
                <a16:creationId xmlns:a16="http://schemas.microsoft.com/office/drawing/2014/main" id="{558B9F2B-EABD-4831-85BE-17B2371C7F78}"/>
              </a:ext>
            </a:extLst>
          </p:cNvPr>
          <p:cNvSpPr>
            <a:spLocks noChangeShapeType="1"/>
          </p:cNvSpPr>
          <p:nvPr/>
        </p:nvSpPr>
        <p:spPr bwMode="auto">
          <a:xfrm>
            <a:off x="119888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it-IT" sz="1800"/>
          </a:p>
        </p:txBody>
      </p:sp>
      <p:sp>
        <p:nvSpPr>
          <p:cNvPr id="8" name="Rettangolo 7">
            <a:extLst>
              <a:ext uri="{FF2B5EF4-FFF2-40B4-BE49-F238E27FC236}">
                <a16:creationId xmlns:a16="http://schemas.microsoft.com/office/drawing/2014/main" id="{58DE3A37-FE7F-4F02-8489-9BE245CDA3C3}"/>
              </a:ext>
            </a:extLst>
          </p:cNvPr>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prstClr val="white"/>
              </a:solidFill>
            </a:endParaRPr>
          </a:p>
        </p:txBody>
      </p:sp>
      <p:sp>
        <p:nvSpPr>
          <p:cNvPr id="9" name="Connettore 1 11">
            <a:extLst>
              <a:ext uri="{FF2B5EF4-FFF2-40B4-BE49-F238E27FC236}">
                <a16:creationId xmlns:a16="http://schemas.microsoft.com/office/drawing/2014/main" id="{6036F123-A751-4D36-91BB-8295B4F312A2}"/>
              </a:ext>
            </a:extLst>
          </p:cNvPr>
          <p:cNvSpPr>
            <a:spLocks noChangeShapeType="1"/>
          </p:cNvSpPr>
          <p:nvPr/>
        </p:nvSpPr>
        <p:spPr bwMode="auto">
          <a:xfrm>
            <a:off x="118872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it-IT" sz="1800"/>
          </a:p>
        </p:txBody>
      </p:sp>
      <p:sp>
        <p:nvSpPr>
          <p:cNvPr id="10" name="Connettore 1 18">
            <a:extLst>
              <a:ext uri="{FF2B5EF4-FFF2-40B4-BE49-F238E27FC236}">
                <a16:creationId xmlns:a16="http://schemas.microsoft.com/office/drawing/2014/main" id="{EAC59952-A8EA-4F7E-8ADD-9306D7017B7A}"/>
              </a:ext>
            </a:extLst>
          </p:cNvPr>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sz="1800" dirty="0">
              <a:solidFill>
                <a:prstClr val="black"/>
              </a:solidFill>
            </a:endParaRPr>
          </a:p>
        </p:txBody>
      </p:sp>
      <p:sp>
        <p:nvSpPr>
          <p:cNvPr id="11" name="Connettore 1 19">
            <a:extLst>
              <a:ext uri="{FF2B5EF4-FFF2-40B4-BE49-F238E27FC236}">
                <a16:creationId xmlns:a16="http://schemas.microsoft.com/office/drawing/2014/main" id="{17C5AF6E-7011-4E40-88DB-03B95BB0D4D2}"/>
              </a:ext>
            </a:extLst>
          </p:cNvPr>
          <p:cNvSpPr>
            <a:spLocks noChangeShapeType="1"/>
          </p:cNvSpPr>
          <p:nvPr/>
        </p:nvSpPr>
        <p:spPr bwMode="auto">
          <a:xfrm>
            <a:off x="8257117"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it-IT" sz="1800"/>
          </a:p>
        </p:txBody>
      </p:sp>
      <p:sp>
        <p:nvSpPr>
          <p:cNvPr id="2" name="Titolo 1"/>
          <p:cNvSpPr>
            <a:spLocks noGrp="1"/>
          </p:cNvSpPr>
          <p:nvPr>
            <p:ph type="title"/>
          </p:nvPr>
        </p:nvSpPr>
        <p:spPr>
          <a:xfrm rot="5400000">
            <a:off x="5518404" y="3124200"/>
            <a:ext cx="6309360" cy="609600"/>
          </a:xfrm>
        </p:spPr>
        <p:txBody>
          <a:bodyPr/>
          <a:lstStyle>
            <a:lvl1pPr algn="l">
              <a:buNone/>
              <a:defRPr sz="2000" b="1"/>
            </a:lvl1pPr>
          </a:lstStyle>
          <a:p>
            <a:r>
              <a:rPr lang="it-IT"/>
              <a:t>Fare clic per modificare lo stile del titolo</a:t>
            </a:r>
            <a:endParaRPr lang="en-US"/>
          </a:p>
        </p:txBody>
      </p:sp>
      <p:sp>
        <p:nvSpPr>
          <p:cNvPr id="3" name="Segnaposto immagine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it-IT" noProof="0"/>
              <a:t>Fare clic sull'icona per inserire un'immagine</a:t>
            </a:r>
            <a:endParaRPr lang="en-US" noProof="0" dirty="0"/>
          </a:p>
        </p:txBody>
      </p:sp>
      <p:sp>
        <p:nvSpPr>
          <p:cNvPr id="4" name="Segnaposto testo 3"/>
          <p:cNvSpPr>
            <a:spLocks noGrp="1"/>
          </p:cNvSpPr>
          <p:nvPr>
            <p:ph type="body" sz="half" idx="2"/>
          </p:nvPr>
        </p:nvSpPr>
        <p:spPr>
          <a:xfrm>
            <a:off x="9021064" y="264795"/>
            <a:ext cx="2032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it-IT"/>
              <a:t>Fare clic per modificare stili del testo dello schema</a:t>
            </a:r>
          </a:p>
        </p:txBody>
      </p:sp>
      <p:sp>
        <p:nvSpPr>
          <p:cNvPr id="12" name="Segnaposto data 16">
            <a:extLst>
              <a:ext uri="{FF2B5EF4-FFF2-40B4-BE49-F238E27FC236}">
                <a16:creationId xmlns:a16="http://schemas.microsoft.com/office/drawing/2014/main" id="{74DD84B3-9F7F-488C-882D-4F20B9EAC2D0}"/>
              </a:ext>
            </a:extLst>
          </p:cNvPr>
          <p:cNvSpPr>
            <a:spLocks noGrp="1"/>
          </p:cNvSpPr>
          <p:nvPr>
            <p:ph type="dt" sz="half" idx="10"/>
          </p:nvPr>
        </p:nvSpPr>
        <p:spPr/>
        <p:txBody>
          <a:bodyPr rtlCol="0"/>
          <a:lstStyle>
            <a:lvl1pPr>
              <a:defRPr/>
            </a:lvl1pPr>
          </a:lstStyle>
          <a:p>
            <a:pPr>
              <a:defRPr/>
            </a:pPr>
            <a:fld id="{DE8ABB55-38E1-49D7-BB8F-03BB6B38C2AA}" type="datetime1">
              <a:rPr lang="it-IT"/>
              <a:pPr>
                <a:defRPr/>
              </a:pPr>
              <a:t>30/06/2019</a:t>
            </a:fld>
            <a:endParaRPr lang="it-IT"/>
          </a:p>
        </p:txBody>
      </p:sp>
      <p:sp>
        <p:nvSpPr>
          <p:cNvPr id="13" name="Segnaposto numero diapositiva 17">
            <a:extLst>
              <a:ext uri="{FF2B5EF4-FFF2-40B4-BE49-F238E27FC236}">
                <a16:creationId xmlns:a16="http://schemas.microsoft.com/office/drawing/2014/main" id="{F0460092-80DF-4420-8280-5CC2ABF42A65}"/>
              </a:ext>
            </a:extLst>
          </p:cNvPr>
          <p:cNvSpPr>
            <a:spLocks noGrp="1"/>
          </p:cNvSpPr>
          <p:nvPr>
            <p:ph type="sldNum" sz="quarter" idx="11"/>
          </p:nvPr>
        </p:nvSpPr>
        <p:spPr/>
        <p:txBody>
          <a:bodyPr rtlCol="0"/>
          <a:lstStyle>
            <a:lvl1pPr>
              <a:defRPr/>
            </a:lvl1pPr>
          </a:lstStyle>
          <a:p>
            <a:pPr>
              <a:defRPr/>
            </a:pPr>
            <a:fld id="{54E475BC-5CCC-4E04-ACBB-70B28669B956}" type="slidenum">
              <a:rPr lang="it-IT"/>
              <a:pPr>
                <a:defRPr/>
              </a:pPr>
              <a:t>‹N›</a:t>
            </a:fld>
            <a:endParaRPr lang="it-IT"/>
          </a:p>
        </p:txBody>
      </p:sp>
      <p:sp>
        <p:nvSpPr>
          <p:cNvPr id="14" name="Segnaposto piè di pagina 20">
            <a:extLst>
              <a:ext uri="{FF2B5EF4-FFF2-40B4-BE49-F238E27FC236}">
                <a16:creationId xmlns:a16="http://schemas.microsoft.com/office/drawing/2014/main" id="{F97C6AF1-C947-4F20-AFCD-B27CFD04ED59}"/>
              </a:ext>
            </a:extLst>
          </p:cNvPr>
          <p:cNvSpPr>
            <a:spLocks noGrp="1"/>
          </p:cNvSpPr>
          <p:nvPr>
            <p:ph type="ftr" sz="quarter" idx="12"/>
          </p:nvPr>
        </p:nvSpPr>
        <p:spPr/>
        <p:txBody>
          <a:bodyPr rtlCol="0"/>
          <a:lstStyle>
            <a:lvl1pPr>
              <a:defRPr/>
            </a:lvl1pPr>
          </a:lstStyle>
          <a:p>
            <a:pPr>
              <a:defRPr/>
            </a:pPr>
            <a:endParaRPr lang="it-IT"/>
          </a:p>
        </p:txBody>
      </p:sp>
    </p:spTree>
    <p:extLst>
      <p:ext uri="{BB962C8B-B14F-4D97-AF65-F5344CB8AC3E}">
        <p14:creationId xmlns:p14="http://schemas.microsoft.com/office/powerpoint/2010/main" val="25213514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13">
            <a:extLst>
              <a:ext uri="{FF2B5EF4-FFF2-40B4-BE49-F238E27FC236}">
                <a16:creationId xmlns:a16="http://schemas.microsoft.com/office/drawing/2014/main" id="{F51C29AE-D005-4BEE-B0CC-591C8180767F}"/>
              </a:ext>
            </a:extLst>
          </p:cNvPr>
          <p:cNvSpPr>
            <a:spLocks noGrp="1"/>
          </p:cNvSpPr>
          <p:nvPr>
            <p:ph type="dt" sz="half" idx="10"/>
          </p:nvPr>
        </p:nvSpPr>
        <p:spPr/>
        <p:txBody>
          <a:bodyPr/>
          <a:lstStyle>
            <a:lvl1pPr>
              <a:defRPr/>
            </a:lvl1pPr>
          </a:lstStyle>
          <a:p>
            <a:pPr>
              <a:defRPr/>
            </a:pPr>
            <a:fld id="{F48E1572-8CB8-43B8-A466-AEAE9FF3D29B}" type="datetime1">
              <a:rPr lang="it-IT"/>
              <a:pPr>
                <a:defRPr/>
              </a:pPr>
              <a:t>30/06/2019</a:t>
            </a:fld>
            <a:endParaRPr lang="it-IT"/>
          </a:p>
        </p:txBody>
      </p:sp>
      <p:sp>
        <p:nvSpPr>
          <p:cNvPr id="5" name="Segnaposto piè di pagina 2">
            <a:extLst>
              <a:ext uri="{FF2B5EF4-FFF2-40B4-BE49-F238E27FC236}">
                <a16:creationId xmlns:a16="http://schemas.microsoft.com/office/drawing/2014/main" id="{BB06A305-A9F6-4327-9BCD-1672F5AAA3E7}"/>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22">
            <a:extLst>
              <a:ext uri="{FF2B5EF4-FFF2-40B4-BE49-F238E27FC236}">
                <a16:creationId xmlns:a16="http://schemas.microsoft.com/office/drawing/2014/main" id="{A8AB5954-A3DE-44D4-A390-D491EDAFFFEC}"/>
              </a:ext>
            </a:extLst>
          </p:cNvPr>
          <p:cNvSpPr>
            <a:spLocks noGrp="1"/>
          </p:cNvSpPr>
          <p:nvPr>
            <p:ph type="sldNum" sz="quarter" idx="12"/>
          </p:nvPr>
        </p:nvSpPr>
        <p:spPr/>
        <p:txBody>
          <a:bodyPr/>
          <a:lstStyle>
            <a:lvl1pPr>
              <a:defRPr/>
            </a:lvl1pPr>
          </a:lstStyle>
          <a:p>
            <a:pPr>
              <a:defRPr/>
            </a:pPr>
            <a:fld id="{359AF16F-8EA9-4916-BBCA-56C1469CE1A9}" type="slidenum">
              <a:rPr lang="it-IT"/>
              <a:pPr>
                <a:defRPr/>
              </a:pPr>
              <a:t>‹N›</a:t>
            </a:fld>
            <a:endParaRPr lang="it-IT"/>
          </a:p>
        </p:txBody>
      </p:sp>
    </p:spTree>
    <p:extLst>
      <p:ext uri="{BB962C8B-B14F-4D97-AF65-F5344CB8AC3E}">
        <p14:creationId xmlns:p14="http://schemas.microsoft.com/office/powerpoint/2010/main" val="3694751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42"/>
            <a:ext cx="2235200" cy="5851525"/>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609600" y="274641"/>
            <a:ext cx="80264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13">
            <a:extLst>
              <a:ext uri="{FF2B5EF4-FFF2-40B4-BE49-F238E27FC236}">
                <a16:creationId xmlns:a16="http://schemas.microsoft.com/office/drawing/2014/main" id="{36673ABD-A8E0-430B-BB7A-E39B6C2EF998}"/>
              </a:ext>
            </a:extLst>
          </p:cNvPr>
          <p:cNvSpPr>
            <a:spLocks noGrp="1"/>
          </p:cNvSpPr>
          <p:nvPr>
            <p:ph type="dt" sz="half" idx="10"/>
          </p:nvPr>
        </p:nvSpPr>
        <p:spPr/>
        <p:txBody>
          <a:bodyPr/>
          <a:lstStyle>
            <a:lvl1pPr>
              <a:defRPr/>
            </a:lvl1pPr>
          </a:lstStyle>
          <a:p>
            <a:pPr>
              <a:defRPr/>
            </a:pPr>
            <a:fld id="{F48E1572-8CB8-43B8-A466-AEAE9FF3D29B}" type="datetime1">
              <a:rPr lang="it-IT"/>
              <a:pPr>
                <a:defRPr/>
              </a:pPr>
              <a:t>30/06/2019</a:t>
            </a:fld>
            <a:endParaRPr lang="it-IT"/>
          </a:p>
        </p:txBody>
      </p:sp>
      <p:sp>
        <p:nvSpPr>
          <p:cNvPr id="5" name="Segnaposto piè di pagina 2">
            <a:extLst>
              <a:ext uri="{FF2B5EF4-FFF2-40B4-BE49-F238E27FC236}">
                <a16:creationId xmlns:a16="http://schemas.microsoft.com/office/drawing/2014/main" id="{CA94075E-E345-4F1D-9AE7-F94C618FD896}"/>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22">
            <a:extLst>
              <a:ext uri="{FF2B5EF4-FFF2-40B4-BE49-F238E27FC236}">
                <a16:creationId xmlns:a16="http://schemas.microsoft.com/office/drawing/2014/main" id="{DC42FCB8-9B4D-4930-93F9-930B934ACE39}"/>
              </a:ext>
            </a:extLst>
          </p:cNvPr>
          <p:cNvSpPr>
            <a:spLocks noGrp="1"/>
          </p:cNvSpPr>
          <p:nvPr>
            <p:ph type="sldNum" sz="quarter" idx="12"/>
          </p:nvPr>
        </p:nvSpPr>
        <p:spPr/>
        <p:txBody>
          <a:bodyPr/>
          <a:lstStyle>
            <a:lvl1pPr>
              <a:defRPr/>
            </a:lvl1pPr>
          </a:lstStyle>
          <a:p>
            <a:pPr>
              <a:defRPr/>
            </a:pPr>
            <a:fld id="{85BFDC74-F10F-49EE-8E4A-A5E64B9F7BA3}" type="slidenum">
              <a:rPr lang="it-IT"/>
              <a:pPr>
                <a:defRPr/>
              </a:pPr>
              <a:t>‹N›</a:t>
            </a:fld>
            <a:endParaRPr lang="it-IT"/>
          </a:p>
        </p:txBody>
      </p:sp>
    </p:spTree>
    <p:extLst>
      <p:ext uri="{BB962C8B-B14F-4D97-AF65-F5344CB8AC3E}">
        <p14:creationId xmlns:p14="http://schemas.microsoft.com/office/powerpoint/2010/main" val="26666974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CD587398-F2A0-4A0D-83F5-C33BEAF29CFE}"/>
              </a:ext>
            </a:extLst>
          </p:cNvPr>
          <p:cNvSpPr>
            <a:spLocks noGrp="1"/>
          </p:cNvSpPr>
          <p:nvPr>
            <p:ph type="dt" sz="half" idx="10"/>
          </p:nvPr>
        </p:nvSpPr>
        <p:spPr/>
        <p:txBody>
          <a:bodyPr/>
          <a:lstStyle>
            <a:lvl1pPr>
              <a:defRPr/>
            </a:lvl1pPr>
          </a:lstStyle>
          <a:p>
            <a:pPr>
              <a:defRPr/>
            </a:pPr>
            <a:fld id="{6D485B83-1F9C-4C48-A16D-C77BA1A1AD5A}" type="datetimeFigureOut">
              <a:rPr lang="it-IT"/>
              <a:pPr>
                <a:defRPr/>
              </a:pPr>
              <a:t>30/06/2019</a:t>
            </a:fld>
            <a:endParaRPr lang="it-IT"/>
          </a:p>
        </p:txBody>
      </p:sp>
      <p:sp>
        <p:nvSpPr>
          <p:cNvPr id="5" name="Segnaposto piè di pagina 4">
            <a:extLst>
              <a:ext uri="{FF2B5EF4-FFF2-40B4-BE49-F238E27FC236}">
                <a16:creationId xmlns:a16="http://schemas.microsoft.com/office/drawing/2014/main" id="{61915485-084C-4BDB-9BD6-50346402BF8D}"/>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8825F786-8971-4765-904C-1C69EFEAE1CF}"/>
              </a:ext>
            </a:extLst>
          </p:cNvPr>
          <p:cNvSpPr>
            <a:spLocks noGrp="1"/>
          </p:cNvSpPr>
          <p:nvPr>
            <p:ph type="sldNum" sz="quarter" idx="12"/>
          </p:nvPr>
        </p:nvSpPr>
        <p:spPr/>
        <p:txBody>
          <a:bodyPr/>
          <a:lstStyle>
            <a:lvl1pPr>
              <a:defRPr/>
            </a:lvl1pPr>
          </a:lstStyle>
          <a:p>
            <a:pPr>
              <a:defRPr/>
            </a:pPr>
            <a:fld id="{68067CE6-4C13-40AE-B2C8-535600FAC9C9}" type="slidenum">
              <a:rPr lang="it-IT"/>
              <a:pPr>
                <a:defRPr/>
              </a:pPr>
              <a:t>‹N›</a:t>
            </a:fld>
            <a:endParaRPr lang="it-IT"/>
          </a:p>
        </p:txBody>
      </p:sp>
    </p:spTree>
    <p:extLst>
      <p:ext uri="{BB962C8B-B14F-4D97-AF65-F5344CB8AC3E}">
        <p14:creationId xmlns:p14="http://schemas.microsoft.com/office/powerpoint/2010/main" val="7607451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AD7FD6F-C06F-4556-9F38-F9FDC17A2FD6}"/>
              </a:ext>
            </a:extLst>
          </p:cNvPr>
          <p:cNvSpPr>
            <a:spLocks noGrp="1"/>
          </p:cNvSpPr>
          <p:nvPr>
            <p:ph type="dt" sz="half" idx="10"/>
          </p:nvPr>
        </p:nvSpPr>
        <p:spPr/>
        <p:txBody>
          <a:bodyPr/>
          <a:lstStyle>
            <a:lvl1pPr>
              <a:defRPr/>
            </a:lvl1pPr>
          </a:lstStyle>
          <a:p>
            <a:pPr>
              <a:defRPr/>
            </a:pPr>
            <a:fld id="{C579EF7E-AE1F-4E82-9BEE-B25D109CAB46}" type="datetimeFigureOut">
              <a:rPr lang="it-IT"/>
              <a:pPr>
                <a:defRPr/>
              </a:pPr>
              <a:t>30/06/2019</a:t>
            </a:fld>
            <a:endParaRPr lang="it-IT"/>
          </a:p>
        </p:txBody>
      </p:sp>
      <p:sp>
        <p:nvSpPr>
          <p:cNvPr id="5" name="Segnaposto piè di pagina 4">
            <a:extLst>
              <a:ext uri="{FF2B5EF4-FFF2-40B4-BE49-F238E27FC236}">
                <a16:creationId xmlns:a16="http://schemas.microsoft.com/office/drawing/2014/main" id="{C0C641B0-FC85-4834-AB56-41E13C5A1523}"/>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3E1570C8-218A-4EC8-B3DD-EDFABF773D7F}"/>
              </a:ext>
            </a:extLst>
          </p:cNvPr>
          <p:cNvSpPr>
            <a:spLocks noGrp="1"/>
          </p:cNvSpPr>
          <p:nvPr>
            <p:ph type="sldNum" sz="quarter" idx="12"/>
          </p:nvPr>
        </p:nvSpPr>
        <p:spPr/>
        <p:txBody>
          <a:bodyPr/>
          <a:lstStyle>
            <a:lvl1pPr>
              <a:defRPr/>
            </a:lvl1pPr>
          </a:lstStyle>
          <a:p>
            <a:pPr>
              <a:defRPr/>
            </a:pPr>
            <a:fld id="{C9F060A8-697A-4E3D-8352-854E5E9A1A12}" type="slidenum">
              <a:rPr lang="it-IT"/>
              <a:pPr>
                <a:defRPr/>
              </a:pPr>
              <a:t>‹N›</a:t>
            </a:fld>
            <a:endParaRPr lang="it-IT"/>
          </a:p>
        </p:txBody>
      </p:sp>
    </p:spTree>
    <p:extLst>
      <p:ext uri="{BB962C8B-B14F-4D97-AF65-F5344CB8AC3E}">
        <p14:creationId xmlns:p14="http://schemas.microsoft.com/office/powerpoint/2010/main" val="23134042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a:extLst>
              <a:ext uri="{FF2B5EF4-FFF2-40B4-BE49-F238E27FC236}">
                <a16:creationId xmlns:a16="http://schemas.microsoft.com/office/drawing/2014/main" id="{8FA790E4-6846-4423-85F9-81E3484162E6}"/>
              </a:ext>
            </a:extLst>
          </p:cNvPr>
          <p:cNvSpPr>
            <a:spLocks noGrp="1"/>
          </p:cNvSpPr>
          <p:nvPr>
            <p:ph type="dt" sz="half" idx="10"/>
          </p:nvPr>
        </p:nvSpPr>
        <p:spPr/>
        <p:txBody>
          <a:bodyPr/>
          <a:lstStyle>
            <a:lvl1pPr>
              <a:defRPr/>
            </a:lvl1pPr>
          </a:lstStyle>
          <a:p>
            <a:pPr>
              <a:defRPr/>
            </a:pPr>
            <a:fld id="{3B5D43CA-D84D-471C-B61C-0BD9FEB47B98}" type="datetimeFigureOut">
              <a:rPr lang="it-IT"/>
              <a:pPr>
                <a:defRPr/>
              </a:pPr>
              <a:t>30/06/2019</a:t>
            </a:fld>
            <a:endParaRPr lang="it-IT"/>
          </a:p>
        </p:txBody>
      </p:sp>
      <p:sp>
        <p:nvSpPr>
          <p:cNvPr id="5" name="Segnaposto piè di pagina 4">
            <a:extLst>
              <a:ext uri="{FF2B5EF4-FFF2-40B4-BE49-F238E27FC236}">
                <a16:creationId xmlns:a16="http://schemas.microsoft.com/office/drawing/2014/main" id="{397B1401-5EF7-4E39-BCF5-26652E3C8BEA}"/>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6436715B-A2BB-4C72-B87E-9406372F25A9}"/>
              </a:ext>
            </a:extLst>
          </p:cNvPr>
          <p:cNvSpPr>
            <a:spLocks noGrp="1"/>
          </p:cNvSpPr>
          <p:nvPr>
            <p:ph type="sldNum" sz="quarter" idx="12"/>
          </p:nvPr>
        </p:nvSpPr>
        <p:spPr/>
        <p:txBody>
          <a:bodyPr/>
          <a:lstStyle>
            <a:lvl1pPr>
              <a:defRPr/>
            </a:lvl1pPr>
          </a:lstStyle>
          <a:p>
            <a:pPr>
              <a:defRPr/>
            </a:pPr>
            <a:fld id="{E2AEB24B-6291-47E1-8054-EFD1FE7A38E5}" type="slidenum">
              <a:rPr lang="it-IT"/>
              <a:pPr>
                <a:defRPr/>
              </a:pPr>
              <a:t>‹N›</a:t>
            </a:fld>
            <a:endParaRPr lang="it-IT"/>
          </a:p>
        </p:txBody>
      </p:sp>
    </p:spTree>
    <p:extLst>
      <p:ext uri="{BB962C8B-B14F-4D97-AF65-F5344CB8AC3E}">
        <p14:creationId xmlns:p14="http://schemas.microsoft.com/office/powerpoint/2010/main" val="6574869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a:extLst>
              <a:ext uri="{FF2B5EF4-FFF2-40B4-BE49-F238E27FC236}">
                <a16:creationId xmlns:a16="http://schemas.microsoft.com/office/drawing/2014/main" id="{5ACAEE74-4135-40B7-A372-D2AB0749D756}"/>
              </a:ext>
            </a:extLst>
          </p:cNvPr>
          <p:cNvSpPr>
            <a:spLocks noGrp="1"/>
          </p:cNvSpPr>
          <p:nvPr>
            <p:ph type="dt" sz="half" idx="10"/>
          </p:nvPr>
        </p:nvSpPr>
        <p:spPr/>
        <p:txBody>
          <a:bodyPr/>
          <a:lstStyle>
            <a:lvl1pPr>
              <a:defRPr/>
            </a:lvl1pPr>
          </a:lstStyle>
          <a:p>
            <a:pPr>
              <a:defRPr/>
            </a:pPr>
            <a:fld id="{5E1A5E6F-64FF-43C2-9ED9-0D5B9E9A7FA0}" type="datetimeFigureOut">
              <a:rPr lang="it-IT"/>
              <a:pPr>
                <a:defRPr/>
              </a:pPr>
              <a:t>30/06/2019</a:t>
            </a:fld>
            <a:endParaRPr lang="it-IT"/>
          </a:p>
        </p:txBody>
      </p:sp>
      <p:sp>
        <p:nvSpPr>
          <p:cNvPr id="6" name="Segnaposto piè di pagina 4">
            <a:extLst>
              <a:ext uri="{FF2B5EF4-FFF2-40B4-BE49-F238E27FC236}">
                <a16:creationId xmlns:a16="http://schemas.microsoft.com/office/drawing/2014/main" id="{A9A348B2-84D7-4A6D-B0DF-ED6185CE8D01}"/>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7A765E8A-3F7E-4C40-96C3-095D86D8EFA9}"/>
              </a:ext>
            </a:extLst>
          </p:cNvPr>
          <p:cNvSpPr>
            <a:spLocks noGrp="1"/>
          </p:cNvSpPr>
          <p:nvPr>
            <p:ph type="sldNum" sz="quarter" idx="12"/>
          </p:nvPr>
        </p:nvSpPr>
        <p:spPr/>
        <p:txBody>
          <a:bodyPr/>
          <a:lstStyle>
            <a:lvl1pPr>
              <a:defRPr/>
            </a:lvl1pPr>
          </a:lstStyle>
          <a:p>
            <a:pPr>
              <a:defRPr/>
            </a:pPr>
            <a:fld id="{4D6A8C91-B52D-4747-9F36-F27A4A30732F}" type="slidenum">
              <a:rPr lang="it-IT"/>
              <a:pPr>
                <a:defRPr/>
              </a:pPr>
              <a:t>‹N›</a:t>
            </a:fld>
            <a:endParaRPr lang="it-IT"/>
          </a:p>
        </p:txBody>
      </p:sp>
    </p:spTree>
    <p:extLst>
      <p:ext uri="{BB962C8B-B14F-4D97-AF65-F5344CB8AC3E}">
        <p14:creationId xmlns:p14="http://schemas.microsoft.com/office/powerpoint/2010/main" val="33133180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a:extLst>
              <a:ext uri="{FF2B5EF4-FFF2-40B4-BE49-F238E27FC236}">
                <a16:creationId xmlns:a16="http://schemas.microsoft.com/office/drawing/2014/main" id="{FF3E51A8-B8C4-4CFF-A8E0-B5389FA9A3D2}"/>
              </a:ext>
            </a:extLst>
          </p:cNvPr>
          <p:cNvSpPr>
            <a:spLocks noGrp="1"/>
          </p:cNvSpPr>
          <p:nvPr>
            <p:ph type="dt" sz="half" idx="10"/>
          </p:nvPr>
        </p:nvSpPr>
        <p:spPr/>
        <p:txBody>
          <a:bodyPr/>
          <a:lstStyle>
            <a:lvl1pPr>
              <a:defRPr/>
            </a:lvl1pPr>
          </a:lstStyle>
          <a:p>
            <a:pPr>
              <a:defRPr/>
            </a:pPr>
            <a:fld id="{72048A7A-A0E4-4A7A-9BCC-E986F344F3D6}" type="datetimeFigureOut">
              <a:rPr lang="it-IT"/>
              <a:pPr>
                <a:defRPr/>
              </a:pPr>
              <a:t>30/06/2019</a:t>
            </a:fld>
            <a:endParaRPr lang="it-IT"/>
          </a:p>
        </p:txBody>
      </p:sp>
      <p:sp>
        <p:nvSpPr>
          <p:cNvPr id="8" name="Segnaposto piè di pagina 4">
            <a:extLst>
              <a:ext uri="{FF2B5EF4-FFF2-40B4-BE49-F238E27FC236}">
                <a16:creationId xmlns:a16="http://schemas.microsoft.com/office/drawing/2014/main" id="{42235577-1D96-4D61-8E03-448831950EB6}"/>
              </a:ext>
            </a:extLst>
          </p:cNvPr>
          <p:cNvSpPr>
            <a:spLocks noGrp="1"/>
          </p:cNvSpPr>
          <p:nvPr>
            <p:ph type="ftr" sz="quarter" idx="11"/>
          </p:nvPr>
        </p:nvSpPr>
        <p:spPr/>
        <p:txBody>
          <a:bodyPr/>
          <a:lstStyle>
            <a:lvl1pPr>
              <a:defRPr/>
            </a:lvl1pPr>
          </a:lstStyle>
          <a:p>
            <a:pPr>
              <a:defRPr/>
            </a:pPr>
            <a:endParaRPr lang="it-IT"/>
          </a:p>
        </p:txBody>
      </p:sp>
      <p:sp>
        <p:nvSpPr>
          <p:cNvPr id="9" name="Segnaposto numero diapositiva 5">
            <a:extLst>
              <a:ext uri="{FF2B5EF4-FFF2-40B4-BE49-F238E27FC236}">
                <a16:creationId xmlns:a16="http://schemas.microsoft.com/office/drawing/2014/main" id="{CDFED1C1-D103-4736-8DE7-64E833C2348C}"/>
              </a:ext>
            </a:extLst>
          </p:cNvPr>
          <p:cNvSpPr>
            <a:spLocks noGrp="1"/>
          </p:cNvSpPr>
          <p:nvPr>
            <p:ph type="sldNum" sz="quarter" idx="12"/>
          </p:nvPr>
        </p:nvSpPr>
        <p:spPr/>
        <p:txBody>
          <a:bodyPr/>
          <a:lstStyle>
            <a:lvl1pPr>
              <a:defRPr/>
            </a:lvl1pPr>
          </a:lstStyle>
          <a:p>
            <a:pPr>
              <a:defRPr/>
            </a:pPr>
            <a:fld id="{F9861349-962B-4EF6-BFB1-C8773765022D}" type="slidenum">
              <a:rPr lang="it-IT"/>
              <a:pPr>
                <a:defRPr/>
              </a:pPr>
              <a:t>‹N›</a:t>
            </a:fld>
            <a:endParaRPr lang="it-IT"/>
          </a:p>
        </p:txBody>
      </p:sp>
    </p:spTree>
    <p:extLst>
      <p:ext uri="{BB962C8B-B14F-4D97-AF65-F5344CB8AC3E}">
        <p14:creationId xmlns:p14="http://schemas.microsoft.com/office/powerpoint/2010/main" val="25030096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a:extLst>
              <a:ext uri="{FF2B5EF4-FFF2-40B4-BE49-F238E27FC236}">
                <a16:creationId xmlns:a16="http://schemas.microsoft.com/office/drawing/2014/main" id="{7EB9FE2B-2F6A-47C7-9E11-D357B272E160}"/>
              </a:ext>
            </a:extLst>
          </p:cNvPr>
          <p:cNvSpPr>
            <a:spLocks noGrp="1"/>
          </p:cNvSpPr>
          <p:nvPr>
            <p:ph type="dt" sz="half" idx="10"/>
          </p:nvPr>
        </p:nvSpPr>
        <p:spPr/>
        <p:txBody>
          <a:bodyPr/>
          <a:lstStyle>
            <a:lvl1pPr>
              <a:defRPr/>
            </a:lvl1pPr>
          </a:lstStyle>
          <a:p>
            <a:pPr>
              <a:defRPr/>
            </a:pPr>
            <a:fld id="{5DA0E8BE-33A0-4D1D-89A2-73BF35433F5B}" type="datetimeFigureOut">
              <a:rPr lang="it-IT"/>
              <a:pPr>
                <a:defRPr/>
              </a:pPr>
              <a:t>30/06/2019</a:t>
            </a:fld>
            <a:endParaRPr lang="it-IT"/>
          </a:p>
        </p:txBody>
      </p:sp>
      <p:sp>
        <p:nvSpPr>
          <p:cNvPr id="4" name="Segnaposto piè di pagina 4">
            <a:extLst>
              <a:ext uri="{FF2B5EF4-FFF2-40B4-BE49-F238E27FC236}">
                <a16:creationId xmlns:a16="http://schemas.microsoft.com/office/drawing/2014/main" id="{64FAE666-CEFE-4850-AE3F-3E6996AC0F2A}"/>
              </a:ext>
            </a:extLst>
          </p:cNvPr>
          <p:cNvSpPr>
            <a:spLocks noGrp="1"/>
          </p:cNvSpPr>
          <p:nvPr>
            <p:ph type="ftr" sz="quarter" idx="11"/>
          </p:nvPr>
        </p:nvSpPr>
        <p:spPr/>
        <p:txBody>
          <a:bodyPr/>
          <a:lstStyle>
            <a:lvl1pPr>
              <a:defRPr/>
            </a:lvl1pPr>
          </a:lstStyle>
          <a:p>
            <a:pPr>
              <a:defRPr/>
            </a:pPr>
            <a:endParaRPr lang="it-IT"/>
          </a:p>
        </p:txBody>
      </p:sp>
      <p:sp>
        <p:nvSpPr>
          <p:cNvPr id="5" name="Segnaposto numero diapositiva 5">
            <a:extLst>
              <a:ext uri="{FF2B5EF4-FFF2-40B4-BE49-F238E27FC236}">
                <a16:creationId xmlns:a16="http://schemas.microsoft.com/office/drawing/2014/main" id="{5CF51441-1ACC-4E84-A988-4E60A88DC05C}"/>
              </a:ext>
            </a:extLst>
          </p:cNvPr>
          <p:cNvSpPr>
            <a:spLocks noGrp="1"/>
          </p:cNvSpPr>
          <p:nvPr>
            <p:ph type="sldNum" sz="quarter" idx="12"/>
          </p:nvPr>
        </p:nvSpPr>
        <p:spPr/>
        <p:txBody>
          <a:bodyPr/>
          <a:lstStyle>
            <a:lvl1pPr>
              <a:defRPr/>
            </a:lvl1pPr>
          </a:lstStyle>
          <a:p>
            <a:pPr>
              <a:defRPr/>
            </a:pPr>
            <a:fld id="{FF7CBEAA-32BC-4C96-A165-154C2660543B}" type="slidenum">
              <a:rPr lang="it-IT"/>
              <a:pPr>
                <a:defRPr/>
              </a:pPr>
              <a:t>‹N›</a:t>
            </a:fld>
            <a:endParaRPr lang="it-IT"/>
          </a:p>
        </p:txBody>
      </p:sp>
    </p:spTree>
    <p:extLst>
      <p:ext uri="{BB962C8B-B14F-4D97-AF65-F5344CB8AC3E}">
        <p14:creationId xmlns:p14="http://schemas.microsoft.com/office/powerpoint/2010/main" val="7773045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a:extLst>
              <a:ext uri="{FF2B5EF4-FFF2-40B4-BE49-F238E27FC236}">
                <a16:creationId xmlns:a16="http://schemas.microsoft.com/office/drawing/2014/main" id="{85FED5BD-25F1-4E4E-B4D4-B8FFEEBE27CA}"/>
              </a:ext>
            </a:extLst>
          </p:cNvPr>
          <p:cNvSpPr>
            <a:spLocks noGrp="1"/>
          </p:cNvSpPr>
          <p:nvPr>
            <p:ph type="dt" sz="half" idx="10"/>
          </p:nvPr>
        </p:nvSpPr>
        <p:spPr/>
        <p:txBody>
          <a:bodyPr/>
          <a:lstStyle>
            <a:lvl1pPr>
              <a:defRPr/>
            </a:lvl1pPr>
          </a:lstStyle>
          <a:p>
            <a:pPr>
              <a:defRPr/>
            </a:pPr>
            <a:fld id="{96F59F06-F592-48F8-82C8-2036AE553A68}" type="datetimeFigureOut">
              <a:rPr lang="it-IT"/>
              <a:pPr>
                <a:defRPr/>
              </a:pPr>
              <a:t>30/06/2019</a:t>
            </a:fld>
            <a:endParaRPr lang="it-IT"/>
          </a:p>
        </p:txBody>
      </p:sp>
      <p:sp>
        <p:nvSpPr>
          <p:cNvPr id="3" name="Segnaposto piè di pagina 4">
            <a:extLst>
              <a:ext uri="{FF2B5EF4-FFF2-40B4-BE49-F238E27FC236}">
                <a16:creationId xmlns:a16="http://schemas.microsoft.com/office/drawing/2014/main" id="{856EB1E5-5608-492F-92B1-65215F54430B}"/>
              </a:ext>
            </a:extLst>
          </p:cNvPr>
          <p:cNvSpPr>
            <a:spLocks noGrp="1"/>
          </p:cNvSpPr>
          <p:nvPr>
            <p:ph type="ftr" sz="quarter" idx="11"/>
          </p:nvPr>
        </p:nvSpPr>
        <p:spPr/>
        <p:txBody>
          <a:bodyPr/>
          <a:lstStyle>
            <a:lvl1pPr>
              <a:defRPr/>
            </a:lvl1pPr>
          </a:lstStyle>
          <a:p>
            <a:pPr>
              <a:defRPr/>
            </a:pPr>
            <a:endParaRPr lang="it-IT"/>
          </a:p>
        </p:txBody>
      </p:sp>
      <p:sp>
        <p:nvSpPr>
          <p:cNvPr id="4" name="Segnaposto numero diapositiva 5">
            <a:extLst>
              <a:ext uri="{FF2B5EF4-FFF2-40B4-BE49-F238E27FC236}">
                <a16:creationId xmlns:a16="http://schemas.microsoft.com/office/drawing/2014/main" id="{F6C31BB1-DC27-4F36-BBE8-E720788A7AF5}"/>
              </a:ext>
            </a:extLst>
          </p:cNvPr>
          <p:cNvSpPr>
            <a:spLocks noGrp="1"/>
          </p:cNvSpPr>
          <p:nvPr>
            <p:ph type="sldNum" sz="quarter" idx="12"/>
          </p:nvPr>
        </p:nvSpPr>
        <p:spPr/>
        <p:txBody>
          <a:bodyPr/>
          <a:lstStyle>
            <a:lvl1pPr>
              <a:defRPr/>
            </a:lvl1pPr>
          </a:lstStyle>
          <a:p>
            <a:pPr>
              <a:defRPr/>
            </a:pPr>
            <a:fld id="{9198697B-2729-494A-98EB-73F81E775F66}" type="slidenum">
              <a:rPr lang="it-IT"/>
              <a:pPr>
                <a:defRPr/>
              </a:pPr>
              <a:t>‹N›</a:t>
            </a:fld>
            <a:endParaRPr lang="it-IT"/>
          </a:p>
        </p:txBody>
      </p:sp>
    </p:spTree>
    <p:extLst>
      <p:ext uri="{BB962C8B-B14F-4D97-AF65-F5344CB8AC3E}">
        <p14:creationId xmlns:p14="http://schemas.microsoft.com/office/powerpoint/2010/main" val="2470509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a:t>Fare clic per modificare lo stile del titolo</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67C2B434-B0E3-4949-8E94-7564A6326784}" type="datetime1">
              <a:rPr lang="it-IT" smtClean="0"/>
              <a:t>30/06/2019</a:t>
            </a:fld>
            <a:endParaRPr lang="it-IT"/>
          </a:p>
        </p:txBody>
      </p:sp>
      <p:sp>
        <p:nvSpPr>
          <p:cNvPr id="5" name="Footer Placeholder 4"/>
          <p:cNvSpPr>
            <a:spLocks noGrp="1"/>
          </p:cNvSpPr>
          <p:nvPr>
            <p:ph type="ftr" sz="quarter" idx="11"/>
          </p:nvPr>
        </p:nvSpPr>
        <p:spPr/>
        <p:txBody>
          <a:bodyPr/>
          <a:lstStyle/>
          <a:p>
            <a:r>
              <a:rPr lang="it-IT"/>
              <a:t>Dott. Adolfo Candia</a:t>
            </a:r>
          </a:p>
        </p:txBody>
      </p:sp>
      <p:sp>
        <p:nvSpPr>
          <p:cNvPr id="6" name="Slide Number Placeholder 5"/>
          <p:cNvSpPr>
            <a:spLocks noGrp="1"/>
          </p:cNvSpPr>
          <p:nvPr>
            <p:ph type="sldNum" sz="quarter" idx="12"/>
          </p:nvPr>
        </p:nvSpPr>
        <p:spPr/>
        <p:txBody>
          <a:bodyPr/>
          <a:lstStyle/>
          <a:p>
            <a:fld id="{97926A91-D2CF-4BE1-8907-8D274B62B2F8}"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60352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id="{258FEB72-A3EF-4164-8796-9F7378A74AB6}"/>
              </a:ext>
            </a:extLst>
          </p:cNvPr>
          <p:cNvSpPr>
            <a:spLocks noGrp="1"/>
          </p:cNvSpPr>
          <p:nvPr>
            <p:ph type="dt" sz="half" idx="10"/>
          </p:nvPr>
        </p:nvSpPr>
        <p:spPr/>
        <p:txBody>
          <a:bodyPr/>
          <a:lstStyle>
            <a:lvl1pPr>
              <a:defRPr/>
            </a:lvl1pPr>
          </a:lstStyle>
          <a:p>
            <a:pPr>
              <a:defRPr/>
            </a:pPr>
            <a:fld id="{72B3D2EE-7892-4E24-9630-DBD015E2591F}" type="datetimeFigureOut">
              <a:rPr lang="it-IT"/>
              <a:pPr>
                <a:defRPr/>
              </a:pPr>
              <a:t>30/06/2019</a:t>
            </a:fld>
            <a:endParaRPr lang="it-IT"/>
          </a:p>
        </p:txBody>
      </p:sp>
      <p:sp>
        <p:nvSpPr>
          <p:cNvPr id="6" name="Segnaposto piè di pagina 4">
            <a:extLst>
              <a:ext uri="{FF2B5EF4-FFF2-40B4-BE49-F238E27FC236}">
                <a16:creationId xmlns:a16="http://schemas.microsoft.com/office/drawing/2014/main" id="{0C51344A-CB14-4C79-9FF5-82AC7D216CD1}"/>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1FE1AF2A-3391-4E08-97CB-92DB13877DA3}"/>
              </a:ext>
            </a:extLst>
          </p:cNvPr>
          <p:cNvSpPr>
            <a:spLocks noGrp="1"/>
          </p:cNvSpPr>
          <p:nvPr>
            <p:ph type="sldNum" sz="quarter" idx="12"/>
          </p:nvPr>
        </p:nvSpPr>
        <p:spPr/>
        <p:txBody>
          <a:bodyPr/>
          <a:lstStyle>
            <a:lvl1pPr>
              <a:defRPr/>
            </a:lvl1pPr>
          </a:lstStyle>
          <a:p>
            <a:pPr>
              <a:defRPr/>
            </a:pPr>
            <a:fld id="{D494B8F8-D80F-4332-B932-877E04972D38}" type="slidenum">
              <a:rPr lang="it-IT"/>
              <a:pPr>
                <a:defRPr/>
              </a:pPr>
              <a:t>‹N›</a:t>
            </a:fld>
            <a:endParaRPr lang="it-IT"/>
          </a:p>
        </p:txBody>
      </p:sp>
    </p:spTree>
    <p:extLst>
      <p:ext uri="{BB962C8B-B14F-4D97-AF65-F5344CB8AC3E}">
        <p14:creationId xmlns:p14="http://schemas.microsoft.com/office/powerpoint/2010/main" val="4005900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id="{E4640DA1-005A-4959-8BD0-04F923CA7EA5}"/>
              </a:ext>
            </a:extLst>
          </p:cNvPr>
          <p:cNvSpPr>
            <a:spLocks noGrp="1"/>
          </p:cNvSpPr>
          <p:nvPr>
            <p:ph type="dt" sz="half" idx="10"/>
          </p:nvPr>
        </p:nvSpPr>
        <p:spPr/>
        <p:txBody>
          <a:bodyPr/>
          <a:lstStyle>
            <a:lvl1pPr>
              <a:defRPr/>
            </a:lvl1pPr>
          </a:lstStyle>
          <a:p>
            <a:pPr>
              <a:defRPr/>
            </a:pPr>
            <a:fld id="{A9C5E640-9251-42E1-BCCA-ECA1BB1D5963}" type="datetimeFigureOut">
              <a:rPr lang="it-IT"/>
              <a:pPr>
                <a:defRPr/>
              </a:pPr>
              <a:t>30/06/2019</a:t>
            </a:fld>
            <a:endParaRPr lang="it-IT"/>
          </a:p>
        </p:txBody>
      </p:sp>
      <p:sp>
        <p:nvSpPr>
          <p:cNvPr id="6" name="Segnaposto piè di pagina 4">
            <a:extLst>
              <a:ext uri="{FF2B5EF4-FFF2-40B4-BE49-F238E27FC236}">
                <a16:creationId xmlns:a16="http://schemas.microsoft.com/office/drawing/2014/main" id="{68FA0F22-76F2-4EDE-BF9A-D04359FBB4B1}"/>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29CB4E79-1B92-4618-80B2-53F934BF60DB}"/>
              </a:ext>
            </a:extLst>
          </p:cNvPr>
          <p:cNvSpPr>
            <a:spLocks noGrp="1"/>
          </p:cNvSpPr>
          <p:nvPr>
            <p:ph type="sldNum" sz="quarter" idx="12"/>
          </p:nvPr>
        </p:nvSpPr>
        <p:spPr/>
        <p:txBody>
          <a:bodyPr/>
          <a:lstStyle>
            <a:lvl1pPr>
              <a:defRPr/>
            </a:lvl1pPr>
          </a:lstStyle>
          <a:p>
            <a:pPr>
              <a:defRPr/>
            </a:pPr>
            <a:fld id="{3DEC7025-4BEC-4D3A-B17D-929547E0B22E}" type="slidenum">
              <a:rPr lang="it-IT"/>
              <a:pPr>
                <a:defRPr/>
              </a:pPr>
              <a:t>‹N›</a:t>
            </a:fld>
            <a:endParaRPr lang="it-IT"/>
          </a:p>
        </p:txBody>
      </p:sp>
    </p:spTree>
    <p:extLst>
      <p:ext uri="{BB962C8B-B14F-4D97-AF65-F5344CB8AC3E}">
        <p14:creationId xmlns:p14="http://schemas.microsoft.com/office/powerpoint/2010/main" val="32550967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99F64F3-7F84-4462-BEDA-0F2C62444ACC}"/>
              </a:ext>
            </a:extLst>
          </p:cNvPr>
          <p:cNvSpPr>
            <a:spLocks noGrp="1"/>
          </p:cNvSpPr>
          <p:nvPr>
            <p:ph type="dt" sz="half" idx="10"/>
          </p:nvPr>
        </p:nvSpPr>
        <p:spPr/>
        <p:txBody>
          <a:bodyPr/>
          <a:lstStyle>
            <a:lvl1pPr>
              <a:defRPr/>
            </a:lvl1pPr>
          </a:lstStyle>
          <a:p>
            <a:pPr>
              <a:defRPr/>
            </a:pPr>
            <a:fld id="{5569328F-3724-4C7E-84C0-E9ECA6212BBD}" type="datetimeFigureOut">
              <a:rPr lang="it-IT"/>
              <a:pPr>
                <a:defRPr/>
              </a:pPr>
              <a:t>30/06/2019</a:t>
            </a:fld>
            <a:endParaRPr lang="it-IT"/>
          </a:p>
        </p:txBody>
      </p:sp>
      <p:sp>
        <p:nvSpPr>
          <p:cNvPr id="5" name="Segnaposto piè di pagina 4">
            <a:extLst>
              <a:ext uri="{FF2B5EF4-FFF2-40B4-BE49-F238E27FC236}">
                <a16:creationId xmlns:a16="http://schemas.microsoft.com/office/drawing/2014/main" id="{5C2CC98D-4374-4AAA-9998-69AAEB6B0D25}"/>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3D1BD513-DB7A-4806-A439-6275F1149B43}"/>
              </a:ext>
            </a:extLst>
          </p:cNvPr>
          <p:cNvSpPr>
            <a:spLocks noGrp="1"/>
          </p:cNvSpPr>
          <p:nvPr>
            <p:ph type="sldNum" sz="quarter" idx="12"/>
          </p:nvPr>
        </p:nvSpPr>
        <p:spPr/>
        <p:txBody>
          <a:bodyPr/>
          <a:lstStyle>
            <a:lvl1pPr>
              <a:defRPr/>
            </a:lvl1pPr>
          </a:lstStyle>
          <a:p>
            <a:pPr>
              <a:defRPr/>
            </a:pPr>
            <a:fld id="{A4C928C1-155C-4AC0-A847-8AEFB3316DFB}" type="slidenum">
              <a:rPr lang="it-IT"/>
              <a:pPr>
                <a:defRPr/>
              </a:pPr>
              <a:t>‹N›</a:t>
            </a:fld>
            <a:endParaRPr lang="it-IT"/>
          </a:p>
        </p:txBody>
      </p:sp>
    </p:spTree>
    <p:extLst>
      <p:ext uri="{BB962C8B-B14F-4D97-AF65-F5344CB8AC3E}">
        <p14:creationId xmlns:p14="http://schemas.microsoft.com/office/powerpoint/2010/main" val="246125561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274639"/>
            <a:ext cx="80264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56CA8DA-92FB-413E-BA92-CEA03B711A46}"/>
              </a:ext>
            </a:extLst>
          </p:cNvPr>
          <p:cNvSpPr>
            <a:spLocks noGrp="1"/>
          </p:cNvSpPr>
          <p:nvPr>
            <p:ph type="dt" sz="half" idx="10"/>
          </p:nvPr>
        </p:nvSpPr>
        <p:spPr/>
        <p:txBody>
          <a:bodyPr/>
          <a:lstStyle>
            <a:lvl1pPr>
              <a:defRPr/>
            </a:lvl1pPr>
          </a:lstStyle>
          <a:p>
            <a:pPr>
              <a:defRPr/>
            </a:pPr>
            <a:fld id="{EB16B903-FD0E-4B70-8F41-5E2E7DAA8B45}" type="datetimeFigureOut">
              <a:rPr lang="it-IT"/>
              <a:pPr>
                <a:defRPr/>
              </a:pPr>
              <a:t>30/06/2019</a:t>
            </a:fld>
            <a:endParaRPr lang="it-IT"/>
          </a:p>
        </p:txBody>
      </p:sp>
      <p:sp>
        <p:nvSpPr>
          <p:cNvPr id="5" name="Segnaposto piè di pagina 4">
            <a:extLst>
              <a:ext uri="{FF2B5EF4-FFF2-40B4-BE49-F238E27FC236}">
                <a16:creationId xmlns:a16="http://schemas.microsoft.com/office/drawing/2014/main" id="{1D6178FC-7A14-44D0-86EB-4EBA650A6484}"/>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3D9E939B-0459-494B-A176-3699969B2B4B}"/>
              </a:ext>
            </a:extLst>
          </p:cNvPr>
          <p:cNvSpPr>
            <a:spLocks noGrp="1"/>
          </p:cNvSpPr>
          <p:nvPr>
            <p:ph type="sldNum" sz="quarter" idx="12"/>
          </p:nvPr>
        </p:nvSpPr>
        <p:spPr/>
        <p:txBody>
          <a:bodyPr/>
          <a:lstStyle>
            <a:lvl1pPr>
              <a:defRPr/>
            </a:lvl1pPr>
          </a:lstStyle>
          <a:p>
            <a:pPr>
              <a:defRPr/>
            </a:pPr>
            <a:fld id="{43AB63DB-A269-4F12-A4C5-F9EDD9A6872B}" type="slidenum">
              <a:rPr lang="it-IT"/>
              <a:pPr>
                <a:defRPr/>
              </a:pPr>
              <a:t>‹N›</a:t>
            </a:fld>
            <a:endParaRPr lang="it-IT"/>
          </a:p>
        </p:txBody>
      </p:sp>
    </p:spTree>
    <p:extLst>
      <p:ext uri="{BB962C8B-B14F-4D97-AF65-F5344CB8AC3E}">
        <p14:creationId xmlns:p14="http://schemas.microsoft.com/office/powerpoint/2010/main" val="33458229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3">
            <a:extLst>
              <a:ext uri="{FF2B5EF4-FFF2-40B4-BE49-F238E27FC236}">
                <a16:creationId xmlns:a16="http://schemas.microsoft.com/office/drawing/2014/main" id="{74B689B8-C340-41AA-BA12-455D4787AE96}"/>
              </a:ext>
            </a:extLst>
          </p:cNvPr>
          <p:cNvSpPr>
            <a:spLocks noGrp="1" noChangeArrowheads="1"/>
          </p:cNvSpPr>
          <p:nvPr>
            <p:ph type="dt" idx="10"/>
          </p:nvPr>
        </p:nvSpPr>
        <p:spPr>
          <a:ln/>
        </p:spPr>
        <p:txBody>
          <a:bodyPr/>
          <a:lstStyle>
            <a:lvl1pPr>
              <a:defRPr/>
            </a:lvl1pPr>
          </a:lstStyle>
          <a:p>
            <a:pPr>
              <a:defRPr/>
            </a:pPr>
            <a:r>
              <a:rPr lang="it-IT"/>
              <a:t>03/06/16</a:t>
            </a:r>
          </a:p>
        </p:txBody>
      </p:sp>
      <p:sp>
        <p:nvSpPr>
          <p:cNvPr id="5" name="Rectangle 5">
            <a:extLst>
              <a:ext uri="{FF2B5EF4-FFF2-40B4-BE49-F238E27FC236}">
                <a16:creationId xmlns:a16="http://schemas.microsoft.com/office/drawing/2014/main" id="{562BA53D-D077-42E7-805A-8D445E894103}"/>
              </a:ext>
            </a:extLst>
          </p:cNvPr>
          <p:cNvSpPr>
            <a:spLocks noGrp="1" noChangeArrowheads="1"/>
          </p:cNvSpPr>
          <p:nvPr>
            <p:ph type="sldNum" idx="11"/>
          </p:nvPr>
        </p:nvSpPr>
        <p:spPr>
          <a:ln/>
        </p:spPr>
        <p:txBody>
          <a:bodyPr/>
          <a:lstStyle>
            <a:lvl1pPr>
              <a:defRPr/>
            </a:lvl1pPr>
          </a:lstStyle>
          <a:p>
            <a:pPr>
              <a:defRPr/>
            </a:pPr>
            <a:fld id="{C9430262-F42F-4253-A506-BD437B7C1795}" type="slidenum">
              <a:rPr lang="it-IT" altLang="it-IT"/>
              <a:pPr>
                <a:defRPr/>
              </a:pPr>
              <a:t>‹N›</a:t>
            </a:fld>
            <a:endParaRPr lang="it-IT" altLang="it-IT"/>
          </a:p>
        </p:txBody>
      </p:sp>
    </p:spTree>
    <p:extLst>
      <p:ext uri="{BB962C8B-B14F-4D97-AF65-F5344CB8AC3E}">
        <p14:creationId xmlns:p14="http://schemas.microsoft.com/office/powerpoint/2010/main" val="151579499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3">
            <a:extLst>
              <a:ext uri="{FF2B5EF4-FFF2-40B4-BE49-F238E27FC236}">
                <a16:creationId xmlns:a16="http://schemas.microsoft.com/office/drawing/2014/main" id="{482E480F-DD54-4A12-9AE9-8CDCFAD8EFB2}"/>
              </a:ext>
            </a:extLst>
          </p:cNvPr>
          <p:cNvSpPr>
            <a:spLocks noGrp="1" noChangeArrowheads="1"/>
          </p:cNvSpPr>
          <p:nvPr>
            <p:ph type="dt" idx="10"/>
          </p:nvPr>
        </p:nvSpPr>
        <p:spPr>
          <a:ln/>
        </p:spPr>
        <p:txBody>
          <a:bodyPr/>
          <a:lstStyle>
            <a:lvl1pPr>
              <a:defRPr/>
            </a:lvl1pPr>
          </a:lstStyle>
          <a:p>
            <a:pPr>
              <a:defRPr/>
            </a:pPr>
            <a:r>
              <a:rPr lang="it-IT"/>
              <a:t>03/06/16</a:t>
            </a:r>
          </a:p>
        </p:txBody>
      </p:sp>
      <p:sp>
        <p:nvSpPr>
          <p:cNvPr id="5" name="Rectangle 5">
            <a:extLst>
              <a:ext uri="{FF2B5EF4-FFF2-40B4-BE49-F238E27FC236}">
                <a16:creationId xmlns:a16="http://schemas.microsoft.com/office/drawing/2014/main" id="{C4FF250D-0AC1-44B7-9C5D-0B53FDE55005}"/>
              </a:ext>
            </a:extLst>
          </p:cNvPr>
          <p:cNvSpPr>
            <a:spLocks noGrp="1" noChangeArrowheads="1"/>
          </p:cNvSpPr>
          <p:nvPr>
            <p:ph type="sldNum" idx="11"/>
          </p:nvPr>
        </p:nvSpPr>
        <p:spPr>
          <a:ln/>
        </p:spPr>
        <p:txBody>
          <a:bodyPr/>
          <a:lstStyle>
            <a:lvl1pPr>
              <a:defRPr/>
            </a:lvl1pPr>
          </a:lstStyle>
          <a:p>
            <a:pPr>
              <a:defRPr/>
            </a:pPr>
            <a:fld id="{45E2E619-9BCF-4BDE-BCAD-DFF1FB098BBF}" type="slidenum">
              <a:rPr lang="it-IT" altLang="it-IT"/>
              <a:pPr>
                <a:defRPr/>
              </a:pPr>
              <a:t>‹N›</a:t>
            </a:fld>
            <a:endParaRPr lang="it-IT" altLang="it-IT"/>
          </a:p>
        </p:txBody>
      </p:sp>
    </p:spTree>
    <p:extLst>
      <p:ext uri="{BB962C8B-B14F-4D97-AF65-F5344CB8AC3E}">
        <p14:creationId xmlns:p14="http://schemas.microsoft.com/office/powerpoint/2010/main" val="307296075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3">
            <a:extLst>
              <a:ext uri="{FF2B5EF4-FFF2-40B4-BE49-F238E27FC236}">
                <a16:creationId xmlns:a16="http://schemas.microsoft.com/office/drawing/2014/main" id="{F6EF8232-9666-48B7-8C58-A5BE93D4C4F0}"/>
              </a:ext>
            </a:extLst>
          </p:cNvPr>
          <p:cNvSpPr>
            <a:spLocks noGrp="1" noChangeArrowheads="1"/>
          </p:cNvSpPr>
          <p:nvPr>
            <p:ph type="dt" idx="10"/>
          </p:nvPr>
        </p:nvSpPr>
        <p:spPr>
          <a:ln/>
        </p:spPr>
        <p:txBody>
          <a:bodyPr/>
          <a:lstStyle>
            <a:lvl1pPr>
              <a:defRPr/>
            </a:lvl1pPr>
          </a:lstStyle>
          <a:p>
            <a:pPr>
              <a:defRPr/>
            </a:pPr>
            <a:r>
              <a:rPr lang="it-IT"/>
              <a:t>03/06/16</a:t>
            </a:r>
          </a:p>
        </p:txBody>
      </p:sp>
      <p:sp>
        <p:nvSpPr>
          <p:cNvPr id="5" name="Rectangle 5">
            <a:extLst>
              <a:ext uri="{FF2B5EF4-FFF2-40B4-BE49-F238E27FC236}">
                <a16:creationId xmlns:a16="http://schemas.microsoft.com/office/drawing/2014/main" id="{B5F08C98-D1FA-4D34-B87B-2742FDED0E77}"/>
              </a:ext>
            </a:extLst>
          </p:cNvPr>
          <p:cNvSpPr>
            <a:spLocks noGrp="1" noChangeArrowheads="1"/>
          </p:cNvSpPr>
          <p:nvPr>
            <p:ph type="sldNum" idx="11"/>
          </p:nvPr>
        </p:nvSpPr>
        <p:spPr>
          <a:ln/>
        </p:spPr>
        <p:txBody>
          <a:bodyPr/>
          <a:lstStyle>
            <a:lvl1pPr>
              <a:defRPr/>
            </a:lvl1pPr>
          </a:lstStyle>
          <a:p>
            <a:pPr>
              <a:defRPr/>
            </a:pPr>
            <a:fld id="{A0F073D2-86F9-449F-A164-767BC38E9846}" type="slidenum">
              <a:rPr lang="it-IT" altLang="it-IT"/>
              <a:pPr>
                <a:defRPr/>
              </a:pPr>
              <a:t>‹N›</a:t>
            </a:fld>
            <a:endParaRPr lang="it-IT" altLang="it-IT"/>
          </a:p>
        </p:txBody>
      </p:sp>
    </p:spTree>
    <p:extLst>
      <p:ext uri="{BB962C8B-B14F-4D97-AF65-F5344CB8AC3E}">
        <p14:creationId xmlns:p14="http://schemas.microsoft.com/office/powerpoint/2010/main" val="151598539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44551" y="1828800"/>
            <a:ext cx="5151967" cy="4344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9718" y="1828800"/>
            <a:ext cx="5151967" cy="4344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3">
            <a:extLst>
              <a:ext uri="{FF2B5EF4-FFF2-40B4-BE49-F238E27FC236}">
                <a16:creationId xmlns:a16="http://schemas.microsoft.com/office/drawing/2014/main" id="{B6E38792-A897-4254-BFCD-5CADF0785C0D}"/>
              </a:ext>
            </a:extLst>
          </p:cNvPr>
          <p:cNvSpPr>
            <a:spLocks noGrp="1" noChangeArrowheads="1"/>
          </p:cNvSpPr>
          <p:nvPr>
            <p:ph type="dt" idx="10"/>
          </p:nvPr>
        </p:nvSpPr>
        <p:spPr>
          <a:ln/>
        </p:spPr>
        <p:txBody>
          <a:bodyPr/>
          <a:lstStyle>
            <a:lvl1pPr>
              <a:defRPr/>
            </a:lvl1pPr>
          </a:lstStyle>
          <a:p>
            <a:pPr>
              <a:defRPr/>
            </a:pPr>
            <a:r>
              <a:rPr lang="it-IT"/>
              <a:t>03/06/16</a:t>
            </a:r>
          </a:p>
        </p:txBody>
      </p:sp>
      <p:sp>
        <p:nvSpPr>
          <p:cNvPr id="6" name="Rectangle 5">
            <a:extLst>
              <a:ext uri="{FF2B5EF4-FFF2-40B4-BE49-F238E27FC236}">
                <a16:creationId xmlns:a16="http://schemas.microsoft.com/office/drawing/2014/main" id="{4B8AD952-2DF8-41EE-A206-185E37C6ED70}"/>
              </a:ext>
            </a:extLst>
          </p:cNvPr>
          <p:cNvSpPr>
            <a:spLocks noGrp="1" noChangeArrowheads="1"/>
          </p:cNvSpPr>
          <p:nvPr>
            <p:ph type="sldNum" idx="11"/>
          </p:nvPr>
        </p:nvSpPr>
        <p:spPr>
          <a:ln/>
        </p:spPr>
        <p:txBody>
          <a:bodyPr/>
          <a:lstStyle>
            <a:lvl1pPr>
              <a:defRPr/>
            </a:lvl1pPr>
          </a:lstStyle>
          <a:p>
            <a:pPr>
              <a:defRPr/>
            </a:pPr>
            <a:fld id="{FC8F9348-D14E-4AFB-9818-AF82B3D7E03B}" type="slidenum">
              <a:rPr lang="it-IT" altLang="it-IT"/>
              <a:pPr>
                <a:defRPr/>
              </a:pPr>
              <a:t>‹N›</a:t>
            </a:fld>
            <a:endParaRPr lang="it-IT" altLang="it-IT"/>
          </a:p>
        </p:txBody>
      </p:sp>
    </p:spTree>
    <p:extLst>
      <p:ext uri="{BB962C8B-B14F-4D97-AF65-F5344CB8AC3E}">
        <p14:creationId xmlns:p14="http://schemas.microsoft.com/office/powerpoint/2010/main" val="358984890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3">
            <a:extLst>
              <a:ext uri="{FF2B5EF4-FFF2-40B4-BE49-F238E27FC236}">
                <a16:creationId xmlns:a16="http://schemas.microsoft.com/office/drawing/2014/main" id="{072DC221-8712-4D2B-87BA-0230A7F65C36}"/>
              </a:ext>
            </a:extLst>
          </p:cNvPr>
          <p:cNvSpPr>
            <a:spLocks noGrp="1" noChangeArrowheads="1"/>
          </p:cNvSpPr>
          <p:nvPr>
            <p:ph type="dt" idx="10"/>
          </p:nvPr>
        </p:nvSpPr>
        <p:spPr>
          <a:ln/>
        </p:spPr>
        <p:txBody>
          <a:bodyPr/>
          <a:lstStyle>
            <a:lvl1pPr>
              <a:defRPr/>
            </a:lvl1pPr>
          </a:lstStyle>
          <a:p>
            <a:pPr>
              <a:defRPr/>
            </a:pPr>
            <a:r>
              <a:rPr lang="it-IT"/>
              <a:t>03/06/16</a:t>
            </a:r>
          </a:p>
        </p:txBody>
      </p:sp>
      <p:sp>
        <p:nvSpPr>
          <p:cNvPr id="8" name="Rectangle 5">
            <a:extLst>
              <a:ext uri="{FF2B5EF4-FFF2-40B4-BE49-F238E27FC236}">
                <a16:creationId xmlns:a16="http://schemas.microsoft.com/office/drawing/2014/main" id="{A4CD368E-5CBC-40A5-8260-B1AA71247B42}"/>
              </a:ext>
            </a:extLst>
          </p:cNvPr>
          <p:cNvSpPr>
            <a:spLocks noGrp="1" noChangeArrowheads="1"/>
          </p:cNvSpPr>
          <p:nvPr>
            <p:ph type="sldNum" idx="11"/>
          </p:nvPr>
        </p:nvSpPr>
        <p:spPr>
          <a:ln/>
        </p:spPr>
        <p:txBody>
          <a:bodyPr/>
          <a:lstStyle>
            <a:lvl1pPr>
              <a:defRPr/>
            </a:lvl1pPr>
          </a:lstStyle>
          <a:p>
            <a:pPr>
              <a:defRPr/>
            </a:pPr>
            <a:fld id="{680E99E3-3954-4A81-ADD1-C3F8C857A98A}" type="slidenum">
              <a:rPr lang="it-IT" altLang="it-IT"/>
              <a:pPr>
                <a:defRPr/>
              </a:pPr>
              <a:t>‹N›</a:t>
            </a:fld>
            <a:endParaRPr lang="it-IT" altLang="it-IT"/>
          </a:p>
        </p:txBody>
      </p:sp>
    </p:spTree>
    <p:extLst>
      <p:ext uri="{BB962C8B-B14F-4D97-AF65-F5344CB8AC3E}">
        <p14:creationId xmlns:p14="http://schemas.microsoft.com/office/powerpoint/2010/main" val="20810768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3">
            <a:extLst>
              <a:ext uri="{FF2B5EF4-FFF2-40B4-BE49-F238E27FC236}">
                <a16:creationId xmlns:a16="http://schemas.microsoft.com/office/drawing/2014/main" id="{DAC0C211-9BEF-4AB2-9734-88075E1DB310}"/>
              </a:ext>
            </a:extLst>
          </p:cNvPr>
          <p:cNvSpPr>
            <a:spLocks noGrp="1" noChangeArrowheads="1"/>
          </p:cNvSpPr>
          <p:nvPr>
            <p:ph type="dt" idx="10"/>
          </p:nvPr>
        </p:nvSpPr>
        <p:spPr>
          <a:ln/>
        </p:spPr>
        <p:txBody>
          <a:bodyPr/>
          <a:lstStyle>
            <a:lvl1pPr>
              <a:defRPr/>
            </a:lvl1pPr>
          </a:lstStyle>
          <a:p>
            <a:pPr>
              <a:defRPr/>
            </a:pPr>
            <a:r>
              <a:rPr lang="it-IT"/>
              <a:t>03/06/16</a:t>
            </a:r>
          </a:p>
        </p:txBody>
      </p:sp>
      <p:sp>
        <p:nvSpPr>
          <p:cNvPr id="4" name="Rectangle 5">
            <a:extLst>
              <a:ext uri="{FF2B5EF4-FFF2-40B4-BE49-F238E27FC236}">
                <a16:creationId xmlns:a16="http://schemas.microsoft.com/office/drawing/2014/main" id="{71716982-0B82-41DC-9B3A-D977F93E8233}"/>
              </a:ext>
            </a:extLst>
          </p:cNvPr>
          <p:cNvSpPr>
            <a:spLocks noGrp="1" noChangeArrowheads="1"/>
          </p:cNvSpPr>
          <p:nvPr>
            <p:ph type="sldNum" idx="11"/>
          </p:nvPr>
        </p:nvSpPr>
        <p:spPr>
          <a:ln/>
        </p:spPr>
        <p:txBody>
          <a:bodyPr/>
          <a:lstStyle>
            <a:lvl1pPr>
              <a:defRPr/>
            </a:lvl1pPr>
          </a:lstStyle>
          <a:p>
            <a:pPr>
              <a:defRPr/>
            </a:pPr>
            <a:fld id="{E6449B2F-0F89-4A47-9C0E-DE299FEB23D7}" type="slidenum">
              <a:rPr lang="it-IT" altLang="it-IT"/>
              <a:pPr>
                <a:defRPr/>
              </a:pPr>
              <a:t>‹N›</a:t>
            </a:fld>
            <a:endParaRPr lang="it-IT" altLang="it-IT"/>
          </a:p>
        </p:txBody>
      </p:sp>
    </p:spTree>
    <p:extLst>
      <p:ext uri="{BB962C8B-B14F-4D97-AF65-F5344CB8AC3E}">
        <p14:creationId xmlns:p14="http://schemas.microsoft.com/office/powerpoint/2010/main" val="3017336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Slide Number Placeholder 6"/>
          <p:cNvSpPr>
            <a:spLocks noGrp="1"/>
          </p:cNvSpPr>
          <p:nvPr>
            <p:ph type="sldNum" sz="quarter" idx="12"/>
          </p:nvPr>
        </p:nvSpPr>
        <p:spPr/>
        <p:txBody>
          <a:bodyPr/>
          <a:lstStyle/>
          <a:p>
            <a:fld id="{97926A91-D2CF-4BE1-8907-8D274B62B2F8}" type="slidenum">
              <a:rPr lang="it-IT" smtClean="0"/>
              <a:t>‹N›</a:t>
            </a:fld>
            <a:endParaRPr lang="it-IT"/>
          </a:p>
        </p:txBody>
      </p:sp>
    </p:spTree>
    <p:extLst>
      <p:ext uri="{BB962C8B-B14F-4D97-AF65-F5344CB8AC3E}">
        <p14:creationId xmlns:p14="http://schemas.microsoft.com/office/powerpoint/2010/main" val="38412683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384C96AD-7698-4782-913F-6859110A5E4C}"/>
              </a:ext>
            </a:extLst>
          </p:cNvPr>
          <p:cNvSpPr>
            <a:spLocks noGrp="1" noChangeArrowheads="1"/>
          </p:cNvSpPr>
          <p:nvPr>
            <p:ph type="dt" idx="10"/>
          </p:nvPr>
        </p:nvSpPr>
        <p:spPr>
          <a:ln/>
        </p:spPr>
        <p:txBody>
          <a:bodyPr/>
          <a:lstStyle>
            <a:lvl1pPr>
              <a:defRPr/>
            </a:lvl1pPr>
          </a:lstStyle>
          <a:p>
            <a:pPr>
              <a:defRPr/>
            </a:pPr>
            <a:r>
              <a:rPr lang="it-IT"/>
              <a:t>03/06/16</a:t>
            </a:r>
          </a:p>
        </p:txBody>
      </p:sp>
      <p:sp>
        <p:nvSpPr>
          <p:cNvPr id="3" name="Rectangle 5">
            <a:extLst>
              <a:ext uri="{FF2B5EF4-FFF2-40B4-BE49-F238E27FC236}">
                <a16:creationId xmlns:a16="http://schemas.microsoft.com/office/drawing/2014/main" id="{F03EEDE9-D756-4802-BE96-BB45024ED1B4}"/>
              </a:ext>
            </a:extLst>
          </p:cNvPr>
          <p:cNvSpPr>
            <a:spLocks noGrp="1" noChangeArrowheads="1"/>
          </p:cNvSpPr>
          <p:nvPr>
            <p:ph type="sldNum" idx="11"/>
          </p:nvPr>
        </p:nvSpPr>
        <p:spPr>
          <a:ln/>
        </p:spPr>
        <p:txBody>
          <a:bodyPr/>
          <a:lstStyle>
            <a:lvl1pPr>
              <a:defRPr/>
            </a:lvl1pPr>
          </a:lstStyle>
          <a:p>
            <a:pPr>
              <a:defRPr/>
            </a:pPr>
            <a:fld id="{8B14A4EF-F05D-4641-9EAC-C78DEC6E98AC}" type="slidenum">
              <a:rPr lang="it-IT" altLang="it-IT"/>
              <a:pPr>
                <a:defRPr/>
              </a:pPr>
              <a:t>‹N›</a:t>
            </a:fld>
            <a:endParaRPr lang="it-IT" altLang="it-IT"/>
          </a:p>
        </p:txBody>
      </p:sp>
    </p:spTree>
    <p:extLst>
      <p:ext uri="{BB962C8B-B14F-4D97-AF65-F5344CB8AC3E}">
        <p14:creationId xmlns:p14="http://schemas.microsoft.com/office/powerpoint/2010/main" val="170696656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3">
            <a:extLst>
              <a:ext uri="{FF2B5EF4-FFF2-40B4-BE49-F238E27FC236}">
                <a16:creationId xmlns:a16="http://schemas.microsoft.com/office/drawing/2014/main" id="{DA3775AD-3A0C-4D2F-98CC-24699FAA9BDD}"/>
              </a:ext>
            </a:extLst>
          </p:cNvPr>
          <p:cNvSpPr>
            <a:spLocks noGrp="1" noChangeArrowheads="1"/>
          </p:cNvSpPr>
          <p:nvPr>
            <p:ph type="dt" idx="10"/>
          </p:nvPr>
        </p:nvSpPr>
        <p:spPr>
          <a:ln/>
        </p:spPr>
        <p:txBody>
          <a:bodyPr/>
          <a:lstStyle>
            <a:lvl1pPr>
              <a:defRPr/>
            </a:lvl1pPr>
          </a:lstStyle>
          <a:p>
            <a:pPr>
              <a:defRPr/>
            </a:pPr>
            <a:r>
              <a:rPr lang="it-IT"/>
              <a:t>03/06/16</a:t>
            </a:r>
          </a:p>
        </p:txBody>
      </p:sp>
      <p:sp>
        <p:nvSpPr>
          <p:cNvPr id="6" name="Rectangle 5">
            <a:extLst>
              <a:ext uri="{FF2B5EF4-FFF2-40B4-BE49-F238E27FC236}">
                <a16:creationId xmlns:a16="http://schemas.microsoft.com/office/drawing/2014/main" id="{E7E95A2A-BB50-4BDA-B395-72A2193B34B6}"/>
              </a:ext>
            </a:extLst>
          </p:cNvPr>
          <p:cNvSpPr>
            <a:spLocks noGrp="1" noChangeArrowheads="1"/>
          </p:cNvSpPr>
          <p:nvPr>
            <p:ph type="sldNum" idx="11"/>
          </p:nvPr>
        </p:nvSpPr>
        <p:spPr>
          <a:ln/>
        </p:spPr>
        <p:txBody>
          <a:bodyPr/>
          <a:lstStyle>
            <a:lvl1pPr>
              <a:defRPr/>
            </a:lvl1pPr>
          </a:lstStyle>
          <a:p>
            <a:pPr>
              <a:defRPr/>
            </a:pPr>
            <a:fld id="{7EF3C2C8-EFEC-4126-A7DD-139038954960}" type="slidenum">
              <a:rPr lang="it-IT" altLang="it-IT"/>
              <a:pPr>
                <a:defRPr/>
              </a:pPr>
              <a:t>‹N›</a:t>
            </a:fld>
            <a:endParaRPr lang="it-IT" altLang="it-IT"/>
          </a:p>
        </p:txBody>
      </p:sp>
    </p:spTree>
    <p:extLst>
      <p:ext uri="{BB962C8B-B14F-4D97-AF65-F5344CB8AC3E}">
        <p14:creationId xmlns:p14="http://schemas.microsoft.com/office/powerpoint/2010/main" val="40028573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3">
            <a:extLst>
              <a:ext uri="{FF2B5EF4-FFF2-40B4-BE49-F238E27FC236}">
                <a16:creationId xmlns:a16="http://schemas.microsoft.com/office/drawing/2014/main" id="{332D1463-AD4B-491E-808A-1A5F0950E53D}"/>
              </a:ext>
            </a:extLst>
          </p:cNvPr>
          <p:cNvSpPr>
            <a:spLocks noGrp="1" noChangeArrowheads="1"/>
          </p:cNvSpPr>
          <p:nvPr>
            <p:ph type="dt" idx="10"/>
          </p:nvPr>
        </p:nvSpPr>
        <p:spPr>
          <a:ln/>
        </p:spPr>
        <p:txBody>
          <a:bodyPr/>
          <a:lstStyle>
            <a:lvl1pPr>
              <a:defRPr/>
            </a:lvl1pPr>
          </a:lstStyle>
          <a:p>
            <a:pPr>
              <a:defRPr/>
            </a:pPr>
            <a:r>
              <a:rPr lang="it-IT"/>
              <a:t>03/06/16</a:t>
            </a:r>
          </a:p>
        </p:txBody>
      </p:sp>
      <p:sp>
        <p:nvSpPr>
          <p:cNvPr id="6" name="Rectangle 5">
            <a:extLst>
              <a:ext uri="{FF2B5EF4-FFF2-40B4-BE49-F238E27FC236}">
                <a16:creationId xmlns:a16="http://schemas.microsoft.com/office/drawing/2014/main" id="{4804D6C5-EF4D-4482-890D-FC517F11FC2F}"/>
              </a:ext>
            </a:extLst>
          </p:cNvPr>
          <p:cNvSpPr>
            <a:spLocks noGrp="1" noChangeArrowheads="1"/>
          </p:cNvSpPr>
          <p:nvPr>
            <p:ph type="sldNum" idx="11"/>
          </p:nvPr>
        </p:nvSpPr>
        <p:spPr>
          <a:ln/>
        </p:spPr>
        <p:txBody>
          <a:bodyPr/>
          <a:lstStyle>
            <a:lvl1pPr>
              <a:defRPr/>
            </a:lvl1pPr>
          </a:lstStyle>
          <a:p>
            <a:pPr>
              <a:defRPr/>
            </a:pPr>
            <a:fld id="{DB49A575-F2CB-4882-B47C-A73A27072EF0}" type="slidenum">
              <a:rPr lang="it-IT" altLang="it-IT"/>
              <a:pPr>
                <a:defRPr/>
              </a:pPr>
              <a:t>‹N›</a:t>
            </a:fld>
            <a:endParaRPr lang="it-IT" altLang="it-IT"/>
          </a:p>
        </p:txBody>
      </p:sp>
    </p:spTree>
    <p:extLst>
      <p:ext uri="{BB962C8B-B14F-4D97-AF65-F5344CB8AC3E}">
        <p14:creationId xmlns:p14="http://schemas.microsoft.com/office/powerpoint/2010/main" val="71993066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3">
            <a:extLst>
              <a:ext uri="{FF2B5EF4-FFF2-40B4-BE49-F238E27FC236}">
                <a16:creationId xmlns:a16="http://schemas.microsoft.com/office/drawing/2014/main" id="{53E23BF9-244D-42C7-9CEF-2076EBF6DCB3}"/>
              </a:ext>
            </a:extLst>
          </p:cNvPr>
          <p:cNvSpPr>
            <a:spLocks noGrp="1" noChangeArrowheads="1"/>
          </p:cNvSpPr>
          <p:nvPr>
            <p:ph type="dt" idx="10"/>
          </p:nvPr>
        </p:nvSpPr>
        <p:spPr>
          <a:ln/>
        </p:spPr>
        <p:txBody>
          <a:bodyPr/>
          <a:lstStyle>
            <a:lvl1pPr>
              <a:defRPr/>
            </a:lvl1pPr>
          </a:lstStyle>
          <a:p>
            <a:pPr>
              <a:defRPr/>
            </a:pPr>
            <a:r>
              <a:rPr lang="it-IT"/>
              <a:t>03/06/16</a:t>
            </a:r>
          </a:p>
        </p:txBody>
      </p:sp>
      <p:sp>
        <p:nvSpPr>
          <p:cNvPr id="5" name="Rectangle 5">
            <a:extLst>
              <a:ext uri="{FF2B5EF4-FFF2-40B4-BE49-F238E27FC236}">
                <a16:creationId xmlns:a16="http://schemas.microsoft.com/office/drawing/2014/main" id="{50FB997D-C21D-4005-8D61-6155749FB6FC}"/>
              </a:ext>
            </a:extLst>
          </p:cNvPr>
          <p:cNvSpPr>
            <a:spLocks noGrp="1" noChangeArrowheads="1"/>
          </p:cNvSpPr>
          <p:nvPr>
            <p:ph type="sldNum" idx="11"/>
          </p:nvPr>
        </p:nvSpPr>
        <p:spPr>
          <a:ln/>
        </p:spPr>
        <p:txBody>
          <a:bodyPr/>
          <a:lstStyle>
            <a:lvl1pPr>
              <a:defRPr/>
            </a:lvl1pPr>
          </a:lstStyle>
          <a:p>
            <a:pPr>
              <a:defRPr/>
            </a:pPr>
            <a:fld id="{B8C653F6-F959-4080-A32A-A09353971A83}" type="slidenum">
              <a:rPr lang="it-IT" altLang="it-IT"/>
              <a:pPr>
                <a:defRPr/>
              </a:pPr>
              <a:t>‹N›</a:t>
            </a:fld>
            <a:endParaRPr lang="it-IT" altLang="it-IT"/>
          </a:p>
        </p:txBody>
      </p:sp>
    </p:spTree>
    <p:extLst>
      <p:ext uri="{BB962C8B-B14F-4D97-AF65-F5344CB8AC3E}">
        <p14:creationId xmlns:p14="http://schemas.microsoft.com/office/powerpoint/2010/main" val="60866821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6"/>
            <a:ext cx="2626784" cy="5808663"/>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44551" y="365126"/>
            <a:ext cx="7677149" cy="5808663"/>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3">
            <a:extLst>
              <a:ext uri="{FF2B5EF4-FFF2-40B4-BE49-F238E27FC236}">
                <a16:creationId xmlns:a16="http://schemas.microsoft.com/office/drawing/2014/main" id="{976C4728-41E6-4CA0-92A4-8CB79695FEC1}"/>
              </a:ext>
            </a:extLst>
          </p:cNvPr>
          <p:cNvSpPr>
            <a:spLocks noGrp="1" noChangeArrowheads="1"/>
          </p:cNvSpPr>
          <p:nvPr>
            <p:ph type="dt" idx="10"/>
          </p:nvPr>
        </p:nvSpPr>
        <p:spPr>
          <a:ln/>
        </p:spPr>
        <p:txBody>
          <a:bodyPr/>
          <a:lstStyle>
            <a:lvl1pPr>
              <a:defRPr/>
            </a:lvl1pPr>
          </a:lstStyle>
          <a:p>
            <a:pPr>
              <a:defRPr/>
            </a:pPr>
            <a:r>
              <a:rPr lang="it-IT"/>
              <a:t>03/06/16</a:t>
            </a:r>
          </a:p>
        </p:txBody>
      </p:sp>
      <p:sp>
        <p:nvSpPr>
          <p:cNvPr id="5" name="Rectangle 5">
            <a:extLst>
              <a:ext uri="{FF2B5EF4-FFF2-40B4-BE49-F238E27FC236}">
                <a16:creationId xmlns:a16="http://schemas.microsoft.com/office/drawing/2014/main" id="{0EF4FB1D-8023-4795-84C6-434FCCC746BB}"/>
              </a:ext>
            </a:extLst>
          </p:cNvPr>
          <p:cNvSpPr>
            <a:spLocks noGrp="1" noChangeArrowheads="1"/>
          </p:cNvSpPr>
          <p:nvPr>
            <p:ph type="sldNum" idx="11"/>
          </p:nvPr>
        </p:nvSpPr>
        <p:spPr>
          <a:ln/>
        </p:spPr>
        <p:txBody>
          <a:bodyPr/>
          <a:lstStyle>
            <a:lvl1pPr>
              <a:defRPr/>
            </a:lvl1pPr>
          </a:lstStyle>
          <a:p>
            <a:pPr>
              <a:defRPr/>
            </a:pPr>
            <a:fld id="{B85F747F-1928-4E58-84C2-A73A511716E4}" type="slidenum">
              <a:rPr lang="it-IT" altLang="it-IT"/>
              <a:pPr>
                <a:defRPr/>
              </a:pPr>
              <a:t>‹N›</a:t>
            </a:fld>
            <a:endParaRPr lang="it-IT" altLang="it-IT"/>
          </a:p>
        </p:txBody>
      </p:sp>
    </p:spTree>
    <p:extLst>
      <p:ext uri="{BB962C8B-B14F-4D97-AF65-F5344CB8AC3E}">
        <p14:creationId xmlns:p14="http://schemas.microsoft.com/office/powerpoint/2010/main" val="374537865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02652F2-6924-4319-B582-915DB92C1A6D}"/>
              </a:ext>
            </a:extLst>
          </p:cNvPr>
          <p:cNvSpPr>
            <a:spLocks noGrp="1"/>
          </p:cNvSpPr>
          <p:nvPr>
            <p:ph type="dt" sz="half" idx="10"/>
          </p:nvPr>
        </p:nvSpPr>
        <p:spPr/>
        <p:txBody>
          <a:bodyPr/>
          <a:lstStyle>
            <a:lvl1pPr defTabSz="449263" eaLnBrk="0" fontAlgn="base" hangingPunct="0">
              <a:spcBef>
                <a:spcPct val="0"/>
              </a:spcBef>
              <a:spcAft>
                <a:spcPct val="0"/>
              </a:spcAft>
              <a:defRPr>
                <a:latin typeface="Calibri" pitchFamily="34" charset="0"/>
                <a:ea typeface="Microsoft YaHei" pitchFamily="34" charset="-122"/>
              </a:defRPr>
            </a:lvl1pPr>
          </a:lstStyle>
          <a:p>
            <a:pPr>
              <a:defRPr/>
            </a:pPr>
            <a:fld id="{7C4CA35B-4C93-42C6-8076-AED9525C2EBE}" type="datetimeFigureOut">
              <a:rPr lang="it-IT"/>
              <a:pPr>
                <a:defRPr/>
              </a:pPr>
              <a:t>30/06/2019</a:t>
            </a:fld>
            <a:endParaRPr lang="it-IT"/>
          </a:p>
        </p:txBody>
      </p:sp>
      <p:sp>
        <p:nvSpPr>
          <p:cNvPr id="5" name="Segnaposto piè di pagina 4">
            <a:extLst>
              <a:ext uri="{FF2B5EF4-FFF2-40B4-BE49-F238E27FC236}">
                <a16:creationId xmlns:a16="http://schemas.microsoft.com/office/drawing/2014/main" id="{755DCA7B-D7BC-4BC8-B021-A366D0AFD95B}"/>
              </a:ext>
            </a:extLst>
          </p:cNvPr>
          <p:cNvSpPr>
            <a:spLocks noGrp="1"/>
          </p:cNvSpPr>
          <p:nvPr>
            <p:ph type="ftr" sz="quarter" idx="11"/>
          </p:nvPr>
        </p:nvSpPr>
        <p:spPr/>
        <p:txBody>
          <a:bodyPr/>
          <a:lstStyle>
            <a:lvl1pPr defTabSz="449263" eaLnBrk="0" fontAlgn="base" hangingPunct="0">
              <a:spcBef>
                <a:spcPct val="0"/>
              </a:spcBef>
              <a:spcAft>
                <a:spcPct val="0"/>
              </a:spcAft>
              <a:defRPr>
                <a:latin typeface="Calibri" pitchFamily="34" charset="0"/>
                <a:ea typeface="Microsoft YaHei" pitchFamily="34" charset="-122"/>
              </a:defRPr>
            </a:lvl1pPr>
          </a:lstStyle>
          <a:p>
            <a:pPr>
              <a:defRPr/>
            </a:pPr>
            <a:endParaRPr lang="it-IT"/>
          </a:p>
        </p:txBody>
      </p:sp>
      <p:sp>
        <p:nvSpPr>
          <p:cNvPr id="6" name="Segnaposto numero diapositiva 5">
            <a:extLst>
              <a:ext uri="{FF2B5EF4-FFF2-40B4-BE49-F238E27FC236}">
                <a16:creationId xmlns:a16="http://schemas.microsoft.com/office/drawing/2014/main" id="{8612EAEF-0860-4FD6-BC43-2E99CCC376B2}"/>
              </a:ext>
            </a:extLst>
          </p:cNvPr>
          <p:cNvSpPr>
            <a:spLocks noGrp="1"/>
          </p:cNvSpPr>
          <p:nvPr>
            <p:ph type="sldNum" sz="quarter" idx="12"/>
          </p:nvPr>
        </p:nvSpPr>
        <p:spPr/>
        <p:txBody>
          <a:bodyPr/>
          <a:lstStyle>
            <a:lvl1pPr defTabSz="449263" eaLnBrk="0" hangingPunct="0">
              <a:defRPr/>
            </a:lvl1pPr>
          </a:lstStyle>
          <a:p>
            <a:pPr>
              <a:defRPr/>
            </a:pPr>
            <a:fld id="{D48B55B3-A493-479B-94AA-81919346C498}" type="slidenum">
              <a:rPr lang="it-IT" altLang="it-IT"/>
              <a:pPr>
                <a:defRPr/>
              </a:pPr>
              <a:t>‹N›</a:t>
            </a:fld>
            <a:endParaRPr lang="it-IT" altLang="it-IT"/>
          </a:p>
        </p:txBody>
      </p:sp>
    </p:spTree>
    <p:extLst>
      <p:ext uri="{BB962C8B-B14F-4D97-AF65-F5344CB8AC3E}">
        <p14:creationId xmlns:p14="http://schemas.microsoft.com/office/powerpoint/2010/main" val="411804811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19E5800-BD85-4473-9D8D-1E2DD6D216F0}"/>
              </a:ext>
            </a:extLst>
          </p:cNvPr>
          <p:cNvSpPr>
            <a:spLocks noGrp="1"/>
          </p:cNvSpPr>
          <p:nvPr>
            <p:ph type="dt" sz="half" idx="10"/>
          </p:nvPr>
        </p:nvSpPr>
        <p:spPr/>
        <p:txBody>
          <a:bodyPr/>
          <a:lstStyle>
            <a:lvl1pPr defTabSz="449263" eaLnBrk="0" fontAlgn="base" hangingPunct="0">
              <a:spcBef>
                <a:spcPct val="0"/>
              </a:spcBef>
              <a:spcAft>
                <a:spcPct val="0"/>
              </a:spcAft>
              <a:defRPr>
                <a:latin typeface="Calibri" pitchFamily="34" charset="0"/>
                <a:ea typeface="Microsoft YaHei" pitchFamily="34" charset="-122"/>
              </a:defRPr>
            </a:lvl1pPr>
          </a:lstStyle>
          <a:p>
            <a:pPr>
              <a:defRPr/>
            </a:pPr>
            <a:fld id="{E10799DF-2A23-443C-BC4B-4C5659FD2879}" type="datetimeFigureOut">
              <a:rPr lang="it-IT"/>
              <a:pPr>
                <a:defRPr/>
              </a:pPr>
              <a:t>30/06/2019</a:t>
            </a:fld>
            <a:endParaRPr lang="it-IT"/>
          </a:p>
        </p:txBody>
      </p:sp>
      <p:sp>
        <p:nvSpPr>
          <p:cNvPr id="5" name="Segnaposto piè di pagina 4">
            <a:extLst>
              <a:ext uri="{FF2B5EF4-FFF2-40B4-BE49-F238E27FC236}">
                <a16:creationId xmlns:a16="http://schemas.microsoft.com/office/drawing/2014/main" id="{1771D99E-742F-48D9-853A-324A54EA80B3}"/>
              </a:ext>
            </a:extLst>
          </p:cNvPr>
          <p:cNvSpPr>
            <a:spLocks noGrp="1"/>
          </p:cNvSpPr>
          <p:nvPr>
            <p:ph type="ftr" sz="quarter" idx="11"/>
          </p:nvPr>
        </p:nvSpPr>
        <p:spPr/>
        <p:txBody>
          <a:bodyPr/>
          <a:lstStyle>
            <a:lvl1pPr defTabSz="449263" eaLnBrk="0" fontAlgn="base" hangingPunct="0">
              <a:spcBef>
                <a:spcPct val="0"/>
              </a:spcBef>
              <a:spcAft>
                <a:spcPct val="0"/>
              </a:spcAft>
              <a:defRPr>
                <a:latin typeface="Calibri" pitchFamily="34" charset="0"/>
                <a:ea typeface="Microsoft YaHei" pitchFamily="34" charset="-122"/>
              </a:defRPr>
            </a:lvl1pPr>
          </a:lstStyle>
          <a:p>
            <a:pPr>
              <a:defRPr/>
            </a:pPr>
            <a:endParaRPr lang="it-IT"/>
          </a:p>
        </p:txBody>
      </p:sp>
      <p:sp>
        <p:nvSpPr>
          <p:cNvPr id="6" name="Segnaposto numero diapositiva 5">
            <a:extLst>
              <a:ext uri="{FF2B5EF4-FFF2-40B4-BE49-F238E27FC236}">
                <a16:creationId xmlns:a16="http://schemas.microsoft.com/office/drawing/2014/main" id="{8A9C7177-1B2A-43C4-88A7-12ED868348CD}"/>
              </a:ext>
            </a:extLst>
          </p:cNvPr>
          <p:cNvSpPr>
            <a:spLocks noGrp="1"/>
          </p:cNvSpPr>
          <p:nvPr>
            <p:ph type="sldNum" sz="quarter" idx="12"/>
          </p:nvPr>
        </p:nvSpPr>
        <p:spPr/>
        <p:txBody>
          <a:bodyPr/>
          <a:lstStyle>
            <a:lvl1pPr defTabSz="449263" eaLnBrk="0" hangingPunct="0">
              <a:defRPr/>
            </a:lvl1pPr>
          </a:lstStyle>
          <a:p>
            <a:pPr>
              <a:defRPr/>
            </a:pPr>
            <a:fld id="{4CAB3812-F629-459D-99A1-5B3B435701EE}" type="slidenum">
              <a:rPr lang="it-IT" altLang="it-IT"/>
              <a:pPr>
                <a:defRPr/>
              </a:pPr>
              <a:t>‹N›</a:t>
            </a:fld>
            <a:endParaRPr lang="it-IT" altLang="it-IT"/>
          </a:p>
        </p:txBody>
      </p:sp>
    </p:spTree>
    <p:extLst>
      <p:ext uri="{BB962C8B-B14F-4D97-AF65-F5344CB8AC3E}">
        <p14:creationId xmlns:p14="http://schemas.microsoft.com/office/powerpoint/2010/main" val="76399495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a:extLst>
              <a:ext uri="{FF2B5EF4-FFF2-40B4-BE49-F238E27FC236}">
                <a16:creationId xmlns:a16="http://schemas.microsoft.com/office/drawing/2014/main" id="{EF7C17B0-5DE4-4B26-ADBA-71025890A915}"/>
              </a:ext>
            </a:extLst>
          </p:cNvPr>
          <p:cNvSpPr>
            <a:spLocks noGrp="1"/>
          </p:cNvSpPr>
          <p:nvPr>
            <p:ph type="dt" sz="half" idx="10"/>
          </p:nvPr>
        </p:nvSpPr>
        <p:spPr/>
        <p:txBody>
          <a:bodyPr/>
          <a:lstStyle>
            <a:lvl1pPr defTabSz="449263" eaLnBrk="0" fontAlgn="base" hangingPunct="0">
              <a:spcBef>
                <a:spcPct val="0"/>
              </a:spcBef>
              <a:spcAft>
                <a:spcPct val="0"/>
              </a:spcAft>
              <a:defRPr>
                <a:latin typeface="Calibri" pitchFamily="34" charset="0"/>
                <a:ea typeface="Microsoft YaHei" pitchFamily="34" charset="-122"/>
              </a:defRPr>
            </a:lvl1pPr>
          </a:lstStyle>
          <a:p>
            <a:pPr>
              <a:defRPr/>
            </a:pPr>
            <a:fld id="{6434132F-D4F7-4FAA-9B63-4A674E9F2BA9}" type="datetimeFigureOut">
              <a:rPr lang="it-IT"/>
              <a:pPr>
                <a:defRPr/>
              </a:pPr>
              <a:t>30/06/2019</a:t>
            </a:fld>
            <a:endParaRPr lang="it-IT"/>
          </a:p>
        </p:txBody>
      </p:sp>
      <p:sp>
        <p:nvSpPr>
          <p:cNvPr id="5" name="Segnaposto piè di pagina 4">
            <a:extLst>
              <a:ext uri="{FF2B5EF4-FFF2-40B4-BE49-F238E27FC236}">
                <a16:creationId xmlns:a16="http://schemas.microsoft.com/office/drawing/2014/main" id="{151D6C3D-8DB4-416C-918B-77F0361E1F10}"/>
              </a:ext>
            </a:extLst>
          </p:cNvPr>
          <p:cNvSpPr>
            <a:spLocks noGrp="1"/>
          </p:cNvSpPr>
          <p:nvPr>
            <p:ph type="ftr" sz="quarter" idx="11"/>
          </p:nvPr>
        </p:nvSpPr>
        <p:spPr/>
        <p:txBody>
          <a:bodyPr/>
          <a:lstStyle>
            <a:lvl1pPr defTabSz="449263" eaLnBrk="0" fontAlgn="base" hangingPunct="0">
              <a:spcBef>
                <a:spcPct val="0"/>
              </a:spcBef>
              <a:spcAft>
                <a:spcPct val="0"/>
              </a:spcAft>
              <a:defRPr>
                <a:latin typeface="Calibri" pitchFamily="34" charset="0"/>
                <a:ea typeface="Microsoft YaHei" pitchFamily="34" charset="-122"/>
              </a:defRPr>
            </a:lvl1pPr>
          </a:lstStyle>
          <a:p>
            <a:pPr>
              <a:defRPr/>
            </a:pPr>
            <a:endParaRPr lang="it-IT"/>
          </a:p>
        </p:txBody>
      </p:sp>
      <p:sp>
        <p:nvSpPr>
          <p:cNvPr id="6" name="Segnaposto numero diapositiva 5">
            <a:extLst>
              <a:ext uri="{FF2B5EF4-FFF2-40B4-BE49-F238E27FC236}">
                <a16:creationId xmlns:a16="http://schemas.microsoft.com/office/drawing/2014/main" id="{DCBEC130-7B2A-49BD-9993-04D6DB6848EC}"/>
              </a:ext>
            </a:extLst>
          </p:cNvPr>
          <p:cNvSpPr>
            <a:spLocks noGrp="1"/>
          </p:cNvSpPr>
          <p:nvPr>
            <p:ph type="sldNum" sz="quarter" idx="12"/>
          </p:nvPr>
        </p:nvSpPr>
        <p:spPr/>
        <p:txBody>
          <a:bodyPr/>
          <a:lstStyle>
            <a:lvl1pPr defTabSz="449263" eaLnBrk="0" hangingPunct="0">
              <a:defRPr/>
            </a:lvl1pPr>
          </a:lstStyle>
          <a:p>
            <a:pPr>
              <a:defRPr/>
            </a:pPr>
            <a:fld id="{E9045E38-26F7-4748-959E-0EB8FD10F9AF}" type="slidenum">
              <a:rPr lang="it-IT" altLang="it-IT"/>
              <a:pPr>
                <a:defRPr/>
              </a:pPr>
              <a:t>‹N›</a:t>
            </a:fld>
            <a:endParaRPr lang="it-IT" altLang="it-IT"/>
          </a:p>
        </p:txBody>
      </p:sp>
    </p:spTree>
    <p:extLst>
      <p:ext uri="{BB962C8B-B14F-4D97-AF65-F5344CB8AC3E}">
        <p14:creationId xmlns:p14="http://schemas.microsoft.com/office/powerpoint/2010/main" val="182819027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6203450B-698B-4473-B953-C81723F645AE}"/>
              </a:ext>
            </a:extLst>
          </p:cNvPr>
          <p:cNvSpPr>
            <a:spLocks noGrp="1"/>
          </p:cNvSpPr>
          <p:nvPr>
            <p:ph type="dt" sz="half" idx="10"/>
          </p:nvPr>
        </p:nvSpPr>
        <p:spPr/>
        <p:txBody>
          <a:bodyPr/>
          <a:lstStyle>
            <a:lvl1pPr defTabSz="449263" eaLnBrk="0" fontAlgn="base" hangingPunct="0">
              <a:spcBef>
                <a:spcPct val="0"/>
              </a:spcBef>
              <a:spcAft>
                <a:spcPct val="0"/>
              </a:spcAft>
              <a:defRPr>
                <a:latin typeface="Calibri" pitchFamily="34" charset="0"/>
                <a:ea typeface="Microsoft YaHei" pitchFamily="34" charset="-122"/>
              </a:defRPr>
            </a:lvl1pPr>
          </a:lstStyle>
          <a:p>
            <a:pPr>
              <a:defRPr/>
            </a:pPr>
            <a:fld id="{940D6F7D-B05D-4AD1-8B9F-EE5D553708B4}" type="datetimeFigureOut">
              <a:rPr lang="it-IT"/>
              <a:pPr>
                <a:defRPr/>
              </a:pPr>
              <a:t>30/06/2019</a:t>
            </a:fld>
            <a:endParaRPr lang="it-IT"/>
          </a:p>
        </p:txBody>
      </p:sp>
      <p:sp>
        <p:nvSpPr>
          <p:cNvPr id="6" name="Segnaposto piè di pagina 5">
            <a:extLst>
              <a:ext uri="{FF2B5EF4-FFF2-40B4-BE49-F238E27FC236}">
                <a16:creationId xmlns:a16="http://schemas.microsoft.com/office/drawing/2014/main" id="{4F906E55-BBCD-4A77-867F-2061F59705C3}"/>
              </a:ext>
            </a:extLst>
          </p:cNvPr>
          <p:cNvSpPr>
            <a:spLocks noGrp="1"/>
          </p:cNvSpPr>
          <p:nvPr>
            <p:ph type="ftr" sz="quarter" idx="11"/>
          </p:nvPr>
        </p:nvSpPr>
        <p:spPr/>
        <p:txBody>
          <a:bodyPr/>
          <a:lstStyle>
            <a:lvl1pPr defTabSz="449263" eaLnBrk="0" fontAlgn="base" hangingPunct="0">
              <a:spcBef>
                <a:spcPct val="0"/>
              </a:spcBef>
              <a:spcAft>
                <a:spcPct val="0"/>
              </a:spcAft>
              <a:defRPr>
                <a:latin typeface="Calibri" pitchFamily="34" charset="0"/>
                <a:ea typeface="Microsoft YaHei" pitchFamily="34" charset="-122"/>
              </a:defRPr>
            </a:lvl1pPr>
          </a:lstStyle>
          <a:p>
            <a:pPr>
              <a:defRPr/>
            </a:pPr>
            <a:endParaRPr lang="it-IT"/>
          </a:p>
        </p:txBody>
      </p:sp>
      <p:sp>
        <p:nvSpPr>
          <p:cNvPr id="7" name="Segnaposto numero diapositiva 6">
            <a:extLst>
              <a:ext uri="{FF2B5EF4-FFF2-40B4-BE49-F238E27FC236}">
                <a16:creationId xmlns:a16="http://schemas.microsoft.com/office/drawing/2014/main" id="{2E3CEC3C-F287-44D8-8BEE-3E80D05ACCE4}"/>
              </a:ext>
            </a:extLst>
          </p:cNvPr>
          <p:cNvSpPr>
            <a:spLocks noGrp="1"/>
          </p:cNvSpPr>
          <p:nvPr>
            <p:ph type="sldNum" sz="quarter" idx="12"/>
          </p:nvPr>
        </p:nvSpPr>
        <p:spPr/>
        <p:txBody>
          <a:bodyPr/>
          <a:lstStyle>
            <a:lvl1pPr defTabSz="449263" eaLnBrk="0" hangingPunct="0">
              <a:defRPr/>
            </a:lvl1pPr>
          </a:lstStyle>
          <a:p>
            <a:pPr>
              <a:defRPr/>
            </a:pPr>
            <a:fld id="{FC339958-1FAE-4F8A-B914-92E9388B6D87}" type="slidenum">
              <a:rPr lang="it-IT" altLang="it-IT"/>
              <a:pPr>
                <a:defRPr/>
              </a:pPr>
              <a:t>‹N›</a:t>
            </a:fld>
            <a:endParaRPr lang="it-IT" altLang="it-IT"/>
          </a:p>
        </p:txBody>
      </p:sp>
    </p:spTree>
    <p:extLst>
      <p:ext uri="{BB962C8B-B14F-4D97-AF65-F5344CB8AC3E}">
        <p14:creationId xmlns:p14="http://schemas.microsoft.com/office/powerpoint/2010/main" val="103422423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CEE65011-D9B8-4B7A-828C-79C1237B1737}"/>
              </a:ext>
            </a:extLst>
          </p:cNvPr>
          <p:cNvSpPr>
            <a:spLocks noGrp="1"/>
          </p:cNvSpPr>
          <p:nvPr>
            <p:ph type="dt" sz="half" idx="10"/>
          </p:nvPr>
        </p:nvSpPr>
        <p:spPr/>
        <p:txBody>
          <a:bodyPr/>
          <a:lstStyle>
            <a:lvl1pPr defTabSz="449263" eaLnBrk="0" fontAlgn="base" hangingPunct="0">
              <a:spcBef>
                <a:spcPct val="0"/>
              </a:spcBef>
              <a:spcAft>
                <a:spcPct val="0"/>
              </a:spcAft>
              <a:defRPr>
                <a:latin typeface="Calibri" pitchFamily="34" charset="0"/>
                <a:ea typeface="Microsoft YaHei" pitchFamily="34" charset="-122"/>
              </a:defRPr>
            </a:lvl1pPr>
          </a:lstStyle>
          <a:p>
            <a:pPr>
              <a:defRPr/>
            </a:pPr>
            <a:fld id="{0DF850E2-EFF2-4495-866E-7028A974E974}" type="datetimeFigureOut">
              <a:rPr lang="it-IT"/>
              <a:pPr>
                <a:defRPr/>
              </a:pPr>
              <a:t>30/06/2019</a:t>
            </a:fld>
            <a:endParaRPr lang="it-IT"/>
          </a:p>
        </p:txBody>
      </p:sp>
      <p:sp>
        <p:nvSpPr>
          <p:cNvPr id="8" name="Segnaposto piè di pagina 7">
            <a:extLst>
              <a:ext uri="{FF2B5EF4-FFF2-40B4-BE49-F238E27FC236}">
                <a16:creationId xmlns:a16="http://schemas.microsoft.com/office/drawing/2014/main" id="{A9CEF008-DD63-41EE-8CB9-B9BA1D90957A}"/>
              </a:ext>
            </a:extLst>
          </p:cNvPr>
          <p:cNvSpPr>
            <a:spLocks noGrp="1"/>
          </p:cNvSpPr>
          <p:nvPr>
            <p:ph type="ftr" sz="quarter" idx="11"/>
          </p:nvPr>
        </p:nvSpPr>
        <p:spPr/>
        <p:txBody>
          <a:bodyPr/>
          <a:lstStyle>
            <a:lvl1pPr defTabSz="449263" eaLnBrk="0" fontAlgn="base" hangingPunct="0">
              <a:spcBef>
                <a:spcPct val="0"/>
              </a:spcBef>
              <a:spcAft>
                <a:spcPct val="0"/>
              </a:spcAft>
              <a:defRPr>
                <a:latin typeface="Calibri" pitchFamily="34" charset="0"/>
                <a:ea typeface="Microsoft YaHei" pitchFamily="34" charset="-122"/>
              </a:defRPr>
            </a:lvl1pPr>
          </a:lstStyle>
          <a:p>
            <a:pPr>
              <a:defRPr/>
            </a:pPr>
            <a:endParaRPr lang="it-IT"/>
          </a:p>
        </p:txBody>
      </p:sp>
      <p:sp>
        <p:nvSpPr>
          <p:cNvPr id="9" name="Segnaposto numero diapositiva 8">
            <a:extLst>
              <a:ext uri="{FF2B5EF4-FFF2-40B4-BE49-F238E27FC236}">
                <a16:creationId xmlns:a16="http://schemas.microsoft.com/office/drawing/2014/main" id="{9B5B2894-1BB5-4BA0-9F52-D7985D376889}"/>
              </a:ext>
            </a:extLst>
          </p:cNvPr>
          <p:cNvSpPr>
            <a:spLocks noGrp="1"/>
          </p:cNvSpPr>
          <p:nvPr>
            <p:ph type="sldNum" sz="quarter" idx="12"/>
          </p:nvPr>
        </p:nvSpPr>
        <p:spPr/>
        <p:txBody>
          <a:bodyPr/>
          <a:lstStyle>
            <a:lvl1pPr defTabSz="449263" eaLnBrk="0" hangingPunct="0">
              <a:defRPr/>
            </a:lvl1pPr>
          </a:lstStyle>
          <a:p>
            <a:pPr>
              <a:defRPr/>
            </a:pPr>
            <a:fld id="{BDF713D5-D52A-4732-BDA3-4AA6A8F17318}" type="slidenum">
              <a:rPr lang="it-IT" altLang="it-IT"/>
              <a:pPr>
                <a:defRPr/>
              </a:pPr>
              <a:t>‹N›</a:t>
            </a:fld>
            <a:endParaRPr lang="it-IT" altLang="it-IT"/>
          </a:p>
        </p:txBody>
      </p:sp>
    </p:spTree>
    <p:extLst>
      <p:ext uri="{BB962C8B-B14F-4D97-AF65-F5344CB8AC3E}">
        <p14:creationId xmlns:p14="http://schemas.microsoft.com/office/powerpoint/2010/main" val="3483109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5016F44-05CE-42BF-AB6C-6DFDACFDD248}" type="datetime1">
              <a:rPr lang="it-IT" smtClean="0"/>
              <a:t>30/06/2019</a:t>
            </a:fld>
            <a:endParaRPr lang="it-IT"/>
          </a:p>
        </p:txBody>
      </p:sp>
      <p:sp>
        <p:nvSpPr>
          <p:cNvPr id="9" name="Slide Number Placeholder 8"/>
          <p:cNvSpPr>
            <a:spLocks noGrp="1"/>
          </p:cNvSpPr>
          <p:nvPr>
            <p:ph type="sldNum" sz="quarter" idx="12"/>
          </p:nvPr>
        </p:nvSpPr>
        <p:spPr/>
        <p:txBody>
          <a:bodyPr/>
          <a:lstStyle/>
          <a:p>
            <a:fld id="{97926A91-D2CF-4BE1-8907-8D274B62B2F8}" type="slidenum">
              <a:rPr lang="it-IT" smtClean="0"/>
              <a:t>‹N›</a:t>
            </a:fld>
            <a:endParaRPr lang="it-IT"/>
          </a:p>
        </p:txBody>
      </p:sp>
    </p:spTree>
    <p:extLst>
      <p:ext uri="{BB962C8B-B14F-4D97-AF65-F5344CB8AC3E}">
        <p14:creationId xmlns:p14="http://schemas.microsoft.com/office/powerpoint/2010/main" val="94580536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a:extLst>
              <a:ext uri="{FF2B5EF4-FFF2-40B4-BE49-F238E27FC236}">
                <a16:creationId xmlns:a16="http://schemas.microsoft.com/office/drawing/2014/main" id="{965842A0-FE21-47B3-AAC5-06659DF468CB}"/>
              </a:ext>
            </a:extLst>
          </p:cNvPr>
          <p:cNvSpPr>
            <a:spLocks noGrp="1"/>
          </p:cNvSpPr>
          <p:nvPr>
            <p:ph type="dt" sz="half" idx="10"/>
          </p:nvPr>
        </p:nvSpPr>
        <p:spPr/>
        <p:txBody>
          <a:bodyPr/>
          <a:lstStyle>
            <a:lvl1pPr defTabSz="449263" eaLnBrk="0" fontAlgn="base" hangingPunct="0">
              <a:spcBef>
                <a:spcPct val="0"/>
              </a:spcBef>
              <a:spcAft>
                <a:spcPct val="0"/>
              </a:spcAft>
              <a:defRPr>
                <a:latin typeface="Calibri" pitchFamily="34" charset="0"/>
                <a:ea typeface="Microsoft YaHei" pitchFamily="34" charset="-122"/>
              </a:defRPr>
            </a:lvl1pPr>
          </a:lstStyle>
          <a:p>
            <a:pPr>
              <a:defRPr/>
            </a:pPr>
            <a:fld id="{61FB8C74-9B48-464E-B06E-9CFF10277C07}" type="datetimeFigureOut">
              <a:rPr lang="it-IT"/>
              <a:pPr>
                <a:defRPr/>
              </a:pPr>
              <a:t>30/06/2019</a:t>
            </a:fld>
            <a:endParaRPr lang="it-IT"/>
          </a:p>
        </p:txBody>
      </p:sp>
      <p:sp>
        <p:nvSpPr>
          <p:cNvPr id="4" name="Segnaposto piè di pagina 3">
            <a:extLst>
              <a:ext uri="{FF2B5EF4-FFF2-40B4-BE49-F238E27FC236}">
                <a16:creationId xmlns:a16="http://schemas.microsoft.com/office/drawing/2014/main" id="{30D46E14-76A1-41FE-9949-10194EA40A28}"/>
              </a:ext>
            </a:extLst>
          </p:cNvPr>
          <p:cNvSpPr>
            <a:spLocks noGrp="1"/>
          </p:cNvSpPr>
          <p:nvPr>
            <p:ph type="ftr" sz="quarter" idx="11"/>
          </p:nvPr>
        </p:nvSpPr>
        <p:spPr/>
        <p:txBody>
          <a:bodyPr/>
          <a:lstStyle>
            <a:lvl1pPr defTabSz="449263" eaLnBrk="0" fontAlgn="base" hangingPunct="0">
              <a:spcBef>
                <a:spcPct val="0"/>
              </a:spcBef>
              <a:spcAft>
                <a:spcPct val="0"/>
              </a:spcAft>
              <a:defRPr>
                <a:latin typeface="Calibri" pitchFamily="34" charset="0"/>
                <a:ea typeface="Microsoft YaHei" pitchFamily="34" charset="-122"/>
              </a:defRPr>
            </a:lvl1pPr>
          </a:lstStyle>
          <a:p>
            <a:pPr>
              <a:defRPr/>
            </a:pPr>
            <a:endParaRPr lang="it-IT"/>
          </a:p>
        </p:txBody>
      </p:sp>
      <p:sp>
        <p:nvSpPr>
          <p:cNvPr id="5" name="Segnaposto numero diapositiva 4">
            <a:extLst>
              <a:ext uri="{FF2B5EF4-FFF2-40B4-BE49-F238E27FC236}">
                <a16:creationId xmlns:a16="http://schemas.microsoft.com/office/drawing/2014/main" id="{439A9EDE-BCB8-415A-AD9E-E9BB9BAFFB6C}"/>
              </a:ext>
            </a:extLst>
          </p:cNvPr>
          <p:cNvSpPr>
            <a:spLocks noGrp="1"/>
          </p:cNvSpPr>
          <p:nvPr>
            <p:ph type="sldNum" sz="quarter" idx="12"/>
          </p:nvPr>
        </p:nvSpPr>
        <p:spPr/>
        <p:txBody>
          <a:bodyPr/>
          <a:lstStyle>
            <a:lvl1pPr defTabSz="449263" eaLnBrk="0" hangingPunct="0">
              <a:defRPr/>
            </a:lvl1pPr>
          </a:lstStyle>
          <a:p>
            <a:pPr>
              <a:defRPr/>
            </a:pPr>
            <a:fld id="{1C6546F8-AADF-4F59-B06A-5C27BF6CFC8F}" type="slidenum">
              <a:rPr lang="it-IT" altLang="it-IT"/>
              <a:pPr>
                <a:defRPr/>
              </a:pPr>
              <a:t>‹N›</a:t>
            </a:fld>
            <a:endParaRPr lang="it-IT" altLang="it-IT"/>
          </a:p>
        </p:txBody>
      </p:sp>
    </p:spTree>
    <p:extLst>
      <p:ext uri="{BB962C8B-B14F-4D97-AF65-F5344CB8AC3E}">
        <p14:creationId xmlns:p14="http://schemas.microsoft.com/office/powerpoint/2010/main" val="138567963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A4D51A9B-1DB8-4DCF-8E1B-44941CC13A0E}"/>
              </a:ext>
            </a:extLst>
          </p:cNvPr>
          <p:cNvSpPr>
            <a:spLocks noGrp="1"/>
          </p:cNvSpPr>
          <p:nvPr>
            <p:ph type="dt" sz="half" idx="10"/>
          </p:nvPr>
        </p:nvSpPr>
        <p:spPr/>
        <p:txBody>
          <a:bodyPr/>
          <a:lstStyle>
            <a:lvl1pPr defTabSz="449263" eaLnBrk="0" fontAlgn="base" hangingPunct="0">
              <a:spcBef>
                <a:spcPct val="0"/>
              </a:spcBef>
              <a:spcAft>
                <a:spcPct val="0"/>
              </a:spcAft>
              <a:defRPr>
                <a:latin typeface="Calibri" pitchFamily="34" charset="0"/>
                <a:ea typeface="Microsoft YaHei" pitchFamily="34" charset="-122"/>
              </a:defRPr>
            </a:lvl1pPr>
          </a:lstStyle>
          <a:p>
            <a:pPr>
              <a:defRPr/>
            </a:pPr>
            <a:fld id="{2081662D-3DAA-4D8B-BFAE-71FD0768DF02}" type="datetimeFigureOut">
              <a:rPr lang="it-IT"/>
              <a:pPr>
                <a:defRPr/>
              </a:pPr>
              <a:t>30/06/2019</a:t>
            </a:fld>
            <a:endParaRPr lang="it-IT"/>
          </a:p>
        </p:txBody>
      </p:sp>
      <p:sp>
        <p:nvSpPr>
          <p:cNvPr id="3" name="Segnaposto piè di pagina 2">
            <a:extLst>
              <a:ext uri="{FF2B5EF4-FFF2-40B4-BE49-F238E27FC236}">
                <a16:creationId xmlns:a16="http://schemas.microsoft.com/office/drawing/2014/main" id="{2E4FE19C-4D6F-45CE-86B2-DBC5F2A0C714}"/>
              </a:ext>
            </a:extLst>
          </p:cNvPr>
          <p:cNvSpPr>
            <a:spLocks noGrp="1"/>
          </p:cNvSpPr>
          <p:nvPr>
            <p:ph type="ftr" sz="quarter" idx="11"/>
          </p:nvPr>
        </p:nvSpPr>
        <p:spPr/>
        <p:txBody>
          <a:bodyPr/>
          <a:lstStyle>
            <a:lvl1pPr defTabSz="449263" eaLnBrk="0" fontAlgn="base" hangingPunct="0">
              <a:spcBef>
                <a:spcPct val="0"/>
              </a:spcBef>
              <a:spcAft>
                <a:spcPct val="0"/>
              </a:spcAft>
              <a:defRPr>
                <a:latin typeface="Calibri" pitchFamily="34" charset="0"/>
                <a:ea typeface="Microsoft YaHei" pitchFamily="34" charset="-122"/>
              </a:defRPr>
            </a:lvl1pPr>
          </a:lstStyle>
          <a:p>
            <a:pPr>
              <a:defRPr/>
            </a:pPr>
            <a:endParaRPr lang="it-IT"/>
          </a:p>
        </p:txBody>
      </p:sp>
      <p:sp>
        <p:nvSpPr>
          <p:cNvPr id="4" name="Segnaposto numero diapositiva 3">
            <a:extLst>
              <a:ext uri="{FF2B5EF4-FFF2-40B4-BE49-F238E27FC236}">
                <a16:creationId xmlns:a16="http://schemas.microsoft.com/office/drawing/2014/main" id="{28A129AE-CEDC-46C6-8AD2-4360B60CFA82}"/>
              </a:ext>
            </a:extLst>
          </p:cNvPr>
          <p:cNvSpPr>
            <a:spLocks noGrp="1"/>
          </p:cNvSpPr>
          <p:nvPr>
            <p:ph type="sldNum" sz="quarter" idx="12"/>
          </p:nvPr>
        </p:nvSpPr>
        <p:spPr/>
        <p:txBody>
          <a:bodyPr/>
          <a:lstStyle>
            <a:lvl1pPr defTabSz="449263" eaLnBrk="0" hangingPunct="0">
              <a:defRPr/>
            </a:lvl1pPr>
          </a:lstStyle>
          <a:p>
            <a:pPr>
              <a:defRPr/>
            </a:pPr>
            <a:fld id="{786E0EDC-0B08-4E1C-B2C7-BD401BDB1F08}" type="slidenum">
              <a:rPr lang="it-IT" altLang="it-IT"/>
              <a:pPr>
                <a:defRPr/>
              </a:pPr>
              <a:t>‹N›</a:t>
            </a:fld>
            <a:endParaRPr lang="it-IT" altLang="it-IT"/>
          </a:p>
        </p:txBody>
      </p:sp>
    </p:spTree>
    <p:extLst>
      <p:ext uri="{BB962C8B-B14F-4D97-AF65-F5344CB8AC3E}">
        <p14:creationId xmlns:p14="http://schemas.microsoft.com/office/powerpoint/2010/main" val="282342977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a:extLst>
              <a:ext uri="{FF2B5EF4-FFF2-40B4-BE49-F238E27FC236}">
                <a16:creationId xmlns:a16="http://schemas.microsoft.com/office/drawing/2014/main" id="{4C858DBB-B8B7-4BE5-AF04-FFCE1EF3F519}"/>
              </a:ext>
            </a:extLst>
          </p:cNvPr>
          <p:cNvSpPr>
            <a:spLocks noGrp="1"/>
          </p:cNvSpPr>
          <p:nvPr>
            <p:ph type="dt" sz="half" idx="10"/>
          </p:nvPr>
        </p:nvSpPr>
        <p:spPr/>
        <p:txBody>
          <a:bodyPr/>
          <a:lstStyle>
            <a:lvl1pPr defTabSz="449263" eaLnBrk="0" fontAlgn="base" hangingPunct="0">
              <a:spcBef>
                <a:spcPct val="0"/>
              </a:spcBef>
              <a:spcAft>
                <a:spcPct val="0"/>
              </a:spcAft>
              <a:defRPr>
                <a:latin typeface="Calibri" pitchFamily="34" charset="0"/>
                <a:ea typeface="Microsoft YaHei" pitchFamily="34" charset="-122"/>
              </a:defRPr>
            </a:lvl1pPr>
          </a:lstStyle>
          <a:p>
            <a:pPr>
              <a:defRPr/>
            </a:pPr>
            <a:fld id="{CF61A2DA-9A5E-4A79-BEA3-2FED15056022}" type="datetimeFigureOut">
              <a:rPr lang="it-IT"/>
              <a:pPr>
                <a:defRPr/>
              </a:pPr>
              <a:t>30/06/2019</a:t>
            </a:fld>
            <a:endParaRPr lang="it-IT"/>
          </a:p>
        </p:txBody>
      </p:sp>
      <p:sp>
        <p:nvSpPr>
          <p:cNvPr id="6" name="Segnaposto piè di pagina 5">
            <a:extLst>
              <a:ext uri="{FF2B5EF4-FFF2-40B4-BE49-F238E27FC236}">
                <a16:creationId xmlns:a16="http://schemas.microsoft.com/office/drawing/2014/main" id="{A8570BAC-59FE-4821-A9BC-F7188CE4E5BD}"/>
              </a:ext>
            </a:extLst>
          </p:cNvPr>
          <p:cNvSpPr>
            <a:spLocks noGrp="1"/>
          </p:cNvSpPr>
          <p:nvPr>
            <p:ph type="ftr" sz="quarter" idx="11"/>
          </p:nvPr>
        </p:nvSpPr>
        <p:spPr/>
        <p:txBody>
          <a:bodyPr/>
          <a:lstStyle>
            <a:lvl1pPr defTabSz="449263" eaLnBrk="0" fontAlgn="base" hangingPunct="0">
              <a:spcBef>
                <a:spcPct val="0"/>
              </a:spcBef>
              <a:spcAft>
                <a:spcPct val="0"/>
              </a:spcAft>
              <a:defRPr>
                <a:latin typeface="Calibri" pitchFamily="34" charset="0"/>
                <a:ea typeface="Microsoft YaHei" pitchFamily="34" charset="-122"/>
              </a:defRPr>
            </a:lvl1pPr>
          </a:lstStyle>
          <a:p>
            <a:pPr>
              <a:defRPr/>
            </a:pPr>
            <a:endParaRPr lang="it-IT"/>
          </a:p>
        </p:txBody>
      </p:sp>
      <p:sp>
        <p:nvSpPr>
          <p:cNvPr id="7" name="Segnaposto numero diapositiva 6">
            <a:extLst>
              <a:ext uri="{FF2B5EF4-FFF2-40B4-BE49-F238E27FC236}">
                <a16:creationId xmlns:a16="http://schemas.microsoft.com/office/drawing/2014/main" id="{85E5EBF3-8893-4C0F-8BDF-D9E6BDAD7525}"/>
              </a:ext>
            </a:extLst>
          </p:cNvPr>
          <p:cNvSpPr>
            <a:spLocks noGrp="1"/>
          </p:cNvSpPr>
          <p:nvPr>
            <p:ph type="sldNum" sz="quarter" idx="12"/>
          </p:nvPr>
        </p:nvSpPr>
        <p:spPr/>
        <p:txBody>
          <a:bodyPr/>
          <a:lstStyle>
            <a:lvl1pPr defTabSz="449263" eaLnBrk="0" hangingPunct="0">
              <a:defRPr/>
            </a:lvl1pPr>
          </a:lstStyle>
          <a:p>
            <a:pPr>
              <a:defRPr/>
            </a:pPr>
            <a:fld id="{D5F49E65-2753-430B-8B70-FD5C7A368374}" type="slidenum">
              <a:rPr lang="it-IT" altLang="it-IT"/>
              <a:pPr>
                <a:defRPr/>
              </a:pPr>
              <a:t>‹N›</a:t>
            </a:fld>
            <a:endParaRPr lang="it-IT" altLang="it-IT"/>
          </a:p>
        </p:txBody>
      </p:sp>
    </p:spTree>
    <p:extLst>
      <p:ext uri="{BB962C8B-B14F-4D97-AF65-F5344CB8AC3E}">
        <p14:creationId xmlns:p14="http://schemas.microsoft.com/office/powerpoint/2010/main" val="417409765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a:extLst>
              <a:ext uri="{FF2B5EF4-FFF2-40B4-BE49-F238E27FC236}">
                <a16:creationId xmlns:a16="http://schemas.microsoft.com/office/drawing/2014/main" id="{0C58C661-4CE2-435B-A358-BFC8137C38DE}"/>
              </a:ext>
            </a:extLst>
          </p:cNvPr>
          <p:cNvSpPr>
            <a:spLocks noGrp="1"/>
          </p:cNvSpPr>
          <p:nvPr>
            <p:ph type="dt" sz="half" idx="10"/>
          </p:nvPr>
        </p:nvSpPr>
        <p:spPr/>
        <p:txBody>
          <a:bodyPr/>
          <a:lstStyle>
            <a:lvl1pPr defTabSz="449263" eaLnBrk="0" fontAlgn="base" hangingPunct="0">
              <a:spcBef>
                <a:spcPct val="0"/>
              </a:spcBef>
              <a:spcAft>
                <a:spcPct val="0"/>
              </a:spcAft>
              <a:defRPr>
                <a:latin typeface="Calibri" pitchFamily="34" charset="0"/>
                <a:ea typeface="Microsoft YaHei" pitchFamily="34" charset="-122"/>
              </a:defRPr>
            </a:lvl1pPr>
          </a:lstStyle>
          <a:p>
            <a:pPr>
              <a:defRPr/>
            </a:pPr>
            <a:fld id="{37A9A5BB-D2CC-48E8-8E8A-6F67E07A4F3E}" type="datetimeFigureOut">
              <a:rPr lang="it-IT"/>
              <a:pPr>
                <a:defRPr/>
              </a:pPr>
              <a:t>30/06/2019</a:t>
            </a:fld>
            <a:endParaRPr lang="it-IT"/>
          </a:p>
        </p:txBody>
      </p:sp>
      <p:sp>
        <p:nvSpPr>
          <p:cNvPr id="6" name="Segnaposto piè di pagina 5">
            <a:extLst>
              <a:ext uri="{FF2B5EF4-FFF2-40B4-BE49-F238E27FC236}">
                <a16:creationId xmlns:a16="http://schemas.microsoft.com/office/drawing/2014/main" id="{E3FF0D86-A9D8-4EAA-B8C7-802E120B293D}"/>
              </a:ext>
            </a:extLst>
          </p:cNvPr>
          <p:cNvSpPr>
            <a:spLocks noGrp="1"/>
          </p:cNvSpPr>
          <p:nvPr>
            <p:ph type="ftr" sz="quarter" idx="11"/>
          </p:nvPr>
        </p:nvSpPr>
        <p:spPr/>
        <p:txBody>
          <a:bodyPr/>
          <a:lstStyle>
            <a:lvl1pPr defTabSz="449263" eaLnBrk="0" fontAlgn="base" hangingPunct="0">
              <a:spcBef>
                <a:spcPct val="0"/>
              </a:spcBef>
              <a:spcAft>
                <a:spcPct val="0"/>
              </a:spcAft>
              <a:defRPr>
                <a:latin typeface="Calibri" pitchFamily="34" charset="0"/>
                <a:ea typeface="Microsoft YaHei" pitchFamily="34" charset="-122"/>
              </a:defRPr>
            </a:lvl1pPr>
          </a:lstStyle>
          <a:p>
            <a:pPr>
              <a:defRPr/>
            </a:pPr>
            <a:endParaRPr lang="it-IT"/>
          </a:p>
        </p:txBody>
      </p:sp>
      <p:sp>
        <p:nvSpPr>
          <p:cNvPr id="7" name="Segnaposto numero diapositiva 6">
            <a:extLst>
              <a:ext uri="{FF2B5EF4-FFF2-40B4-BE49-F238E27FC236}">
                <a16:creationId xmlns:a16="http://schemas.microsoft.com/office/drawing/2014/main" id="{1F881BB6-7338-4421-9AFC-7FFA5AF69EA2}"/>
              </a:ext>
            </a:extLst>
          </p:cNvPr>
          <p:cNvSpPr>
            <a:spLocks noGrp="1"/>
          </p:cNvSpPr>
          <p:nvPr>
            <p:ph type="sldNum" sz="quarter" idx="12"/>
          </p:nvPr>
        </p:nvSpPr>
        <p:spPr/>
        <p:txBody>
          <a:bodyPr/>
          <a:lstStyle>
            <a:lvl1pPr defTabSz="449263" eaLnBrk="0" hangingPunct="0">
              <a:defRPr/>
            </a:lvl1pPr>
          </a:lstStyle>
          <a:p>
            <a:pPr>
              <a:defRPr/>
            </a:pPr>
            <a:fld id="{A5173A17-5CC8-47C0-8ED6-EF8CC9A4EE9D}" type="slidenum">
              <a:rPr lang="it-IT" altLang="it-IT"/>
              <a:pPr>
                <a:defRPr/>
              </a:pPr>
              <a:t>‹N›</a:t>
            </a:fld>
            <a:endParaRPr lang="it-IT" altLang="it-IT"/>
          </a:p>
        </p:txBody>
      </p:sp>
    </p:spTree>
    <p:extLst>
      <p:ext uri="{BB962C8B-B14F-4D97-AF65-F5344CB8AC3E}">
        <p14:creationId xmlns:p14="http://schemas.microsoft.com/office/powerpoint/2010/main" val="333109979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E6254AC-0492-4B13-8AB9-F5A9F6F0BC66}"/>
              </a:ext>
            </a:extLst>
          </p:cNvPr>
          <p:cNvSpPr>
            <a:spLocks noGrp="1"/>
          </p:cNvSpPr>
          <p:nvPr>
            <p:ph type="dt" sz="half" idx="10"/>
          </p:nvPr>
        </p:nvSpPr>
        <p:spPr/>
        <p:txBody>
          <a:bodyPr/>
          <a:lstStyle>
            <a:lvl1pPr defTabSz="449263" eaLnBrk="0" fontAlgn="base" hangingPunct="0">
              <a:spcBef>
                <a:spcPct val="0"/>
              </a:spcBef>
              <a:spcAft>
                <a:spcPct val="0"/>
              </a:spcAft>
              <a:defRPr>
                <a:latin typeface="Calibri" pitchFamily="34" charset="0"/>
                <a:ea typeface="Microsoft YaHei" pitchFamily="34" charset="-122"/>
              </a:defRPr>
            </a:lvl1pPr>
          </a:lstStyle>
          <a:p>
            <a:pPr>
              <a:defRPr/>
            </a:pPr>
            <a:fld id="{4848178B-9730-424F-9794-C09D065C6A36}" type="datetimeFigureOut">
              <a:rPr lang="it-IT"/>
              <a:pPr>
                <a:defRPr/>
              </a:pPr>
              <a:t>30/06/2019</a:t>
            </a:fld>
            <a:endParaRPr lang="it-IT"/>
          </a:p>
        </p:txBody>
      </p:sp>
      <p:sp>
        <p:nvSpPr>
          <p:cNvPr id="5" name="Segnaposto piè di pagina 4">
            <a:extLst>
              <a:ext uri="{FF2B5EF4-FFF2-40B4-BE49-F238E27FC236}">
                <a16:creationId xmlns:a16="http://schemas.microsoft.com/office/drawing/2014/main" id="{569DC0E6-C649-406A-BB7A-5DAE00ADE2CA}"/>
              </a:ext>
            </a:extLst>
          </p:cNvPr>
          <p:cNvSpPr>
            <a:spLocks noGrp="1"/>
          </p:cNvSpPr>
          <p:nvPr>
            <p:ph type="ftr" sz="quarter" idx="11"/>
          </p:nvPr>
        </p:nvSpPr>
        <p:spPr/>
        <p:txBody>
          <a:bodyPr/>
          <a:lstStyle>
            <a:lvl1pPr defTabSz="449263" eaLnBrk="0" fontAlgn="base" hangingPunct="0">
              <a:spcBef>
                <a:spcPct val="0"/>
              </a:spcBef>
              <a:spcAft>
                <a:spcPct val="0"/>
              </a:spcAft>
              <a:defRPr>
                <a:latin typeface="Calibri" pitchFamily="34" charset="0"/>
                <a:ea typeface="Microsoft YaHei" pitchFamily="34" charset="-122"/>
              </a:defRPr>
            </a:lvl1pPr>
          </a:lstStyle>
          <a:p>
            <a:pPr>
              <a:defRPr/>
            </a:pPr>
            <a:endParaRPr lang="it-IT"/>
          </a:p>
        </p:txBody>
      </p:sp>
      <p:sp>
        <p:nvSpPr>
          <p:cNvPr id="6" name="Segnaposto numero diapositiva 5">
            <a:extLst>
              <a:ext uri="{FF2B5EF4-FFF2-40B4-BE49-F238E27FC236}">
                <a16:creationId xmlns:a16="http://schemas.microsoft.com/office/drawing/2014/main" id="{5B5FF21C-7DFE-40C7-981E-1D98C1B10E5A}"/>
              </a:ext>
            </a:extLst>
          </p:cNvPr>
          <p:cNvSpPr>
            <a:spLocks noGrp="1"/>
          </p:cNvSpPr>
          <p:nvPr>
            <p:ph type="sldNum" sz="quarter" idx="12"/>
          </p:nvPr>
        </p:nvSpPr>
        <p:spPr/>
        <p:txBody>
          <a:bodyPr/>
          <a:lstStyle>
            <a:lvl1pPr defTabSz="449263" eaLnBrk="0" hangingPunct="0">
              <a:defRPr/>
            </a:lvl1pPr>
          </a:lstStyle>
          <a:p>
            <a:pPr>
              <a:defRPr/>
            </a:pPr>
            <a:fld id="{37BCBFD8-3289-4570-AB66-897BDCAFC58F}" type="slidenum">
              <a:rPr lang="it-IT" altLang="it-IT"/>
              <a:pPr>
                <a:defRPr/>
              </a:pPr>
              <a:t>‹N›</a:t>
            </a:fld>
            <a:endParaRPr lang="it-IT" altLang="it-IT"/>
          </a:p>
        </p:txBody>
      </p:sp>
    </p:spTree>
    <p:extLst>
      <p:ext uri="{BB962C8B-B14F-4D97-AF65-F5344CB8AC3E}">
        <p14:creationId xmlns:p14="http://schemas.microsoft.com/office/powerpoint/2010/main" val="331128434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274639"/>
            <a:ext cx="80264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E1610C2-D4C2-4B53-9682-DFEC853A6580}"/>
              </a:ext>
            </a:extLst>
          </p:cNvPr>
          <p:cNvSpPr>
            <a:spLocks noGrp="1"/>
          </p:cNvSpPr>
          <p:nvPr>
            <p:ph type="dt" sz="half" idx="10"/>
          </p:nvPr>
        </p:nvSpPr>
        <p:spPr/>
        <p:txBody>
          <a:bodyPr/>
          <a:lstStyle>
            <a:lvl1pPr defTabSz="449263" eaLnBrk="0" fontAlgn="base" hangingPunct="0">
              <a:spcBef>
                <a:spcPct val="0"/>
              </a:spcBef>
              <a:spcAft>
                <a:spcPct val="0"/>
              </a:spcAft>
              <a:defRPr>
                <a:latin typeface="Calibri" pitchFamily="34" charset="0"/>
                <a:ea typeface="Microsoft YaHei" pitchFamily="34" charset="-122"/>
              </a:defRPr>
            </a:lvl1pPr>
          </a:lstStyle>
          <a:p>
            <a:pPr>
              <a:defRPr/>
            </a:pPr>
            <a:fld id="{4250A64E-0224-4EFA-AAF2-90567E5059E5}" type="datetimeFigureOut">
              <a:rPr lang="it-IT"/>
              <a:pPr>
                <a:defRPr/>
              </a:pPr>
              <a:t>30/06/2019</a:t>
            </a:fld>
            <a:endParaRPr lang="it-IT"/>
          </a:p>
        </p:txBody>
      </p:sp>
      <p:sp>
        <p:nvSpPr>
          <p:cNvPr id="5" name="Segnaposto piè di pagina 4">
            <a:extLst>
              <a:ext uri="{FF2B5EF4-FFF2-40B4-BE49-F238E27FC236}">
                <a16:creationId xmlns:a16="http://schemas.microsoft.com/office/drawing/2014/main" id="{923566AD-6C54-480C-8EA3-BD909433A9BC}"/>
              </a:ext>
            </a:extLst>
          </p:cNvPr>
          <p:cNvSpPr>
            <a:spLocks noGrp="1"/>
          </p:cNvSpPr>
          <p:nvPr>
            <p:ph type="ftr" sz="quarter" idx="11"/>
          </p:nvPr>
        </p:nvSpPr>
        <p:spPr/>
        <p:txBody>
          <a:bodyPr/>
          <a:lstStyle>
            <a:lvl1pPr defTabSz="449263" eaLnBrk="0" fontAlgn="base" hangingPunct="0">
              <a:spcBef>
                <a:spcPct val="0"/>
              </a:spcBef>
              <a:spcAft>
                <a:spcPct val="0"/>
              </a:spcAft>
              <a:defRPr>
                <a:latin typeface="Calibri" pitchFamily="34" charset="0"/>
                <a:ea typeface="Microsoft YaHei" pitchFamily="34" charset="-122"/>
              </a:defRPr>
            </a:lvl1pPr>
          </a:lstStyle>
          <a:p>
            <a:pPr>
              <a:defRPr/>
            </a:pPr>
            <a:endParaRPr lang="it-IT"/>
          </a:p>
        </p:txBody>
      </p:sp>
      <p:sp>
        <p:nvSpPr>
          <p:cNvPr id="6" name="Segnaposto numero diapositiva 5">
            <a:extLst>
              <a:ext uri="{FF2B5EF4-FFF2-40B4-BE49-F238E27FC236}">
                <a16:creationId xmlns:a16="http://schemas.microsoft.com/office/drawing/2014/main" id="{94E09272-4C56-4E88-82CD-39DAA7A660DC}"/>
              </a:ext>
            </a:extLst>
          </p:cNvPr>
          <p:cNvSpPr>
            <a:spLocks noGrp="1"/>
          </p:cNvSpPr>
          <p:nvPr>
            <p:ph type="sldNum" sz="quarter" idx="12"/>
          </p:nvPr>
        </p:nvSpPr>
        <p:spPr/>
        <p:txBody>
          <a:bodyPr/>
          <a:lstStyle>
            <a:lvl1pPr defTabSz="449263" eaLnBrk="0" hangingPunct="0">
              <a:defRPr/>
            </a:lvl1pPr>
          </a:lstStyle>
          <a:p>
            <a:pPr>
              <a:defRPr/>
            </a:pPr>
            <a:fld id="{04692BF3-CA72-4D8D-A8D0-3FA99141A875}" type="slidenum">
              <a:rPr lang="it-IT" altLang="it-IT"/>
              <a:pPr>
                <a:defRPr/>
              </a:pPr>
              <a:t>‹N›</a:t>
            </a:fld>
            <a:endParaRPr lang="it-IT" altLang="it-IT"/>
          </a:p>
        </p:txBody>
      </p:sp>
    </p:spTree>
    <p:extLst>
      <p:ext uri="{BB962C8B-B14F-4D97-AF65-F5344CB8AC3E}">
        <p14:creationId xmlns:p14="http://schemas.microsoft.com/office/powerpoint/2010/main" val="3792184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40AED141-164B-4188-BDAA-DC89DAC444DA}" type="datetime1">
              <a:rPr lang="it-IT" smtClean="0"/>
              <a:t>30/06/2019</a:t>
            </a:fld>
            <a:endParaRPr lang="it-IT"/>
          </a:p>
        </p:txBody>
      </p:sp>
      <p:sp>
        <p:nvSpPr>
          <p:cNvPr id="5" name="Slide Number Placeholder 4"/>
          <p:cNvSpPr>
            <a:spLocks noGrp="1"/>
          </p:cNvSpPr>
          <p:nvPr>
            <p:ph type="sldNum" sz="quarter" idx="12"/>
          </p:nvPr>
        </p:nvSpPr>
        <p:spPr/>
        <p:txBody>
          <a:bodyPr/>
          <a:lstStyle/>
          <a:p>
            <a:fld id="{97926A91-D2CF-4BE1-8907-8D274B62B2F8}" type="slidenum">
              <a:rPr lang="it-IT" smtClean="0"/>
              <a:t>‹N›</a:t>
            </a:fld>
            <a:endParaRPr lang="it-IT"/>
          </a:p>
        </p:txBody>
      </p:sp>
    </p:spTree>
    <p:extLst>
      <p:ext uri="{BB962C8B-B14F-4D97-AF65-F5344CB8AC3E}">
        <p14:creationId xmlns:p14="http://schemas.microsoft.com/office/powerpoint/2010/main" val="334339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0BAB26B-3876-439A-9048-9FE43B4CEB48}" type="datetime1">
              <a:rPr lang="it-IT" smtClean="0"/>
              <a:t>30/06/2019</a:t>
            </a:fld>
            <a:endParaRPr lang="it-IT"/>
          </a:p>
        </p:txBody>
      </p:sp>
      <p:sp>
        <p:nvSpPr>
          <p:cNvPr id="9" name="Slide Number Placeholder 8"/>
          <p:cNvSpPr>
            <a:spLocks noGrp="1"/>
          </p:cNvSpPr>
          <p:nvPr>
            <p:ph type="sldNum" sz="quarter" idx="12"/>
          </p:nvPr>
        </p:nvSpPr>
        <p:spPr/>
        <p:txBody>
          <a:bodyPr/>
          <a:lstStyle/>
          <a:p>
            <a:fld id="{97926A91-D2CF-4BE1-8907-8D274B62B2F8}" type="slidenum">
              <a:rPr lang="it-IT" smtClean="0"/>
              <a:t>‹N›</a:t>
            </a:fld>
            <a:endParaRPr lang="it-IT"/>
          </a:p>
        </p:txBody>
      </p:sp>
    </p:spTree>
    <p:extLst>
      <p:ext uri="{BB962C8B-B14F-4D97-AF65-F5344CB8AC3E}">
        <p14:creationId xmlns:p14="http://schemas.microsoft.com/office/powerpoint/2010/main" val="1245917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a:t>Fare clic per modificare lo stile del titolo</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F54885A-CBC7-438E-B85F-F2AB7EA57D14}" type="datetime1">
              <a:rPr lang="it-IT" smtClean="0"/>
              <a:t>30/06/2019</a:t>
            </a:fld>
            <a:endParaRPr lang="it-IT"/>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it-IT"/>
              <a:t>Dott. Adolfo Candia</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7926A91-D2CF-4BE1-8907-8D274B62B2F8}" type="slidenum">
              <a:rPr lang="it-IT" smtClean="0"/>
              <a:t>‹N›</a:t>
            </a:fld>
            <a:endParaRPr lang="it-IT"/>
          </a:p>
        </p:txBody>
      </p:sp>
    </p:spTree>
    <p:extLst>
      <p:ext uri="{BB962C8B-B14F-4D97-AF65-F5344CB8AC3E}">
        <p14:creationId xmlns:p14="http://schemas.microsoft.com/office/powerpoint/2010/main" val="30531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F264BF89-1FF1-4592-AE2A-7BCB655209FF}" type="datetime1">
              <a:rPr lang="it-IT" smtClean="0"/>
              <a:t>30/06/2019</a:t>
            </a:fld>
            <a:endParaRPr lang="it-IT"/>
          </a:p>
        </p:txBody>
      </p:sp>
      <p:sp>
        <p:nvSpPr>
          <p:cNvPr id="6" name="Footer Placeholder 5"/>
          <p:cNvSpPr>
            <a:spLocks noGrp="1"/>
          </p:cNvSpPr>
          <p:nvPr>
            <p:ph type="ftr" sz="quarter" idx="11"/>
          </p:nvPr>
        </p:nvSpPr>
        <p:spPr/>
        <p:txBody>
          <a:bodyPr/>
          <a:lstStyle/>
          <a:p>
            <a:r>
              <a:rPr lang="it-IT"/>
              <a:t>Dott. Adolfo Candia</a:t>
            </a:r>
          </a:p>
        </p:txBody>
      </p:sp>
      <p:sp>
        <p:nvSpPr>
          <p:cNvPr id="7" name="Slide Number Placeholder 6"/>
          <p:cNvSpPr>
            <a:spLocks noGrp="1"/>
          </p:cNvSpPr>
          <p:nvPr>
            <p:ph type="sldNum" sz="quarter" idx="12"/>
          </p:nvPr>
        </p:nvSpPr>
        <p:spPr/>
        <p:txBody>
          <a:bodyPr/>
          <a:lstStyle/>
          <a:p>
            <a:fld id="{97926A91-D2CF-4BE1-8907-8D274B62B2F8}" type="slidenum">
              <a:rPr lang="it-IT" smtClean="0"/>
              <a:t>‹N›</a:t>
            </a:fld>
            <a:endParaRPr lang="it-IT"/>
          </a:p>
        </p:txBody>
      </p:sp>
    </p:spTree>
    <p:extLst>
      <p:ext uri="{BB962C8B-B14F-4D97-AF65-F5344CB8AC3E}">
        <p14:creationId xmlns:p14="http://schemas.microsoft.com/office/powerpoint/2010/main" val="1063544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CE262A2-0872-4EFD-A791-488B320F7ED3}" type="datetime1">
              <a:rPr lang="it-IT" smtClean="0"/>
              <a:t>30/06/2019</a:t>
            </a:fld>
            <a:endParaRPr lang="it-IT"/>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it-IT"/>
              <a:t>Dott. Adolfo Candia</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7926A91-D2CF-4BE1-8907-8D274B62B2F8}" type="slidenum">
              <a:rPr lang="it-IT" smtClean="0"/>
              <a:t>‹N›</a:t>
            </a:fld>
            <a:endParaRPr lang="it-IT"/>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68225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Connettore 1 15">
            <a:extLst>
              <a:ext uri="{FF2B5EF4-FFF2-40B4-BE49-F238E27FC236}">
                <a16:creationId xmlns:a16="http://schemas.microsoft.com/office/drawing/2014/main" id="{289871B5-97BD-4B75-9C4B-568063BA4B0D}"/>
              </a:ext>
            </a:extLst>
          </p:cNvPr>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sz="1800" dirty="0">
              <a:solidFill>
                <a:prstClr val="black"/>
              </a:solidFill>
            </a:endParaRPr>
          </a:p>
        </p:txBody>
      </p:sp>
      <p:sp>
        <p:nvSpPr>
          <p:cNvPr id="22" name="Segnaposto titolo 21">
            <a:extLst>
              <a:ext uri="{FF2B5EF4-FFF2-40B4-BE49-F238E27FC236}">
                <a16:creationId xmlns:a16="http://schemas.microsoft.com/office/drawing/2014/main" id="{178022BC-002F-4DD5-B764-CEDD3A453DE3}"/>
              </a:ext>
            </a:extLst>
          </p:cNvPr>
          <p:cNvSpPr>
            <a:spLocks noGrp="1"/>
          </p:cNvSpPr>
          <p:nvPr>
            <p:ph type="title"/>
          </p:nvPr>
        </p:nvSpPr>
        <p:spPr>
          <a:xfrm>
            <a:off x="609600" y="274638"/>
            <a:ext cx="9956800" cy="1143000"/>
          </a:xfrm>
          <a:prstGeom prst="rect">
            <a:avLst/>
          </a:prstGeom>
        </p:spPr>
        <p:txBody>
          <a:bodyPr vert="horz" anchor="b">
            <a:normAutofit/>
          </a:bodyPr>
          <a:lstStyle/>
          <a:p>
            <a:r>
              <a:rPr lang="it-IT"/>
              <a:t>Fare clic per modificare lo stile del titolo</a:t>
            </a:r>
            <a:endParaRPr lang="en-US"/>
          </a:p>
        </p:txBody>
      </p:sp>
      <p:sp>
        <p:nvSpPr>
          <p:cNvPr id="17412" name="Segnaposto testo 12">
            <a:extLst>
              <a:ext uri="{FF2B5EF4-FFF2-40B4-BE49-F238E27FC236}">
                <a16:creationId xmlns:a16="http://schemas.microsoft.com/office/drawing/2014/main" id="{42A88260-B958-4977-9BDF-BFE9AC1F9D08}"/>
              </a:ext>
            </a:extLst>
          </p:cNvPr>
          <p:cNvSpPr>
            <a:spLocks noGrp="1" noChangeArrowheads="1"/>
          </p:cNvSpPr>
          <p:nvPr>
            <p:ph type="body" idx="1"/>
          </p:nvPr>
        </p:nvSpPr>
        <p:spPr bwMode="auto">
          <a:xfrm>
            <a:off x="609600" y="1600201"/>
            <a:ext cx="99568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14" name="Segnaposto data 13">
            <a:extLst>
              <a:ext uri="{FF2B5EF4-FFF2-40B4-BE49-F238E27FC236}">
                <a16:creationId xmlns:a16="http://schemas.microsoft.com/office/drawing/2014/main" id="{E46C8448-9656-493C-B34A-CC276276CDE9}"/>
              </a:ext>
            </a:extLst>
          </p:cNvPr>
          <p:cNvSpPr>
            <a:spLocks noGrp="1"/>
          </p:cNvSpPr>
          <p:nvPr>
            <p:ph type="dt" sz="half" idx="2"/>
          </p:nvPr>
        </p:nvSpPr>
        <p:spPr>
          <a:xfrm rot="5400000">
            <a:off x="10453954" y="1017853"/>
            <a:ext cx="2011362" cy="512233"/>
          </a:xfrm>
          <a:prstGeom prst="rect">
            <a:avLst/>
          </a:prstGeom>
        </p:spPr>
        <p:txBody>
          <a:bodyPr vert="horz" anchor="ctr" anchorCtr="0"/>
          <a:lstStyle>
            <a:lvl1pPr algn="r" eaLnBrk="1" latinLnBrk="0" hangingPunct="1">
              <a:defRPr kumimoji="0" sz="1200">
                <a:solidFill>
                  <a:srgbClr val="212745"/>
                </a:solidFill>
              </a:defRPr>
            </a:lvl1pPr>
          </a:lstStyle>
          <a:p>
            <a:pPr>
              <a:defRPr/>
            </a:pPr>
            <a:fld id="{F48E1572-8CB8-43B8-A466-AEAE9FF3D29B}" type="datetime1">
              <a:rPr lang="it-IT"/>
              <a:pPr>
                <a:defRPr/>
              </a:pPr>
              <a:t>30/06/2019</a:t>
            </a:fld>
            <a:endParaRPr lang="it-IT"/>
          </a:p>
        </p:txBody>
      </p:sp>
      <p:sp>
        <p:nvSpPr>
          <p:cNvPr id="3" name="Segnaposto piè di pagina 2">
            <a:extLst>
              <a:ext uri="{FF2B5EF4-FFF2-40B4-BE49-F238E27FC236}">
                <a16:creationId xmlns:a16="http://schemas.microsoft.com/office/drawing/2014/main" id="{41BD2FA0-DA78-493A-AAD9-95D42EA17BC9}"/>
              </a:ext>
            </a:extLst>
          </p:cNvPr>
          <p:cNvSpPr>
            <a:spLocks noGrp="1"/>
          </p:cNvSpPr>
          <p:nvPr>
            <p:ph type="ftr" sz="quarter" idx="3"/>
          </p:nvPr>
        </p:nvSpPr>
        <p:spPr>
          <a:xfrm rot="5400000">
            <a:off x="9853084" y="3676121"/>
            <a:ext cx="3200400" cy="486833"/>
          </a:xfrm>
          <a:prstGeom prst="rect">
            <a:avLst/>
          </a:prstGeom>
        </p:spPr>
        <p:txBody>
          <a:bodyPr vert="horz" anchor="ctr" anchorCtr="0"/>
          <a:lstStyle>
            <a:lvl1pPr algn="l" eaLnBrk="1" latinLnBrk="0" hangingPunct="1">
              <a:defRPr kumimoji="0" sz="1200">
                <a:solidFill>
                  <a:srgbClr val="212745"/>
                </a:solidFill>
              </a:defRPr>
            </a:lvl1pPr>
          </a:lstStyle>
          <a:p>
            <a:pPr>
              <a:defRPr/>
            </a:pPr>
            <a:endParaRPr lang="it-IT"/>
          </a:p>
        </p:txBody>
      </p:sp>
      <p:sp>
        <p:nvSpPr>
          <p:cNvPr id="7" name="Connettore 1 6">
            <a:extLst>
              <a:ext uri="{FF2B5EF4-FFF2-40B4-BE49-F238E27FC236}">
                <a16:creationId xmlns:a16="http://schemas.microsoft.com/office/drawing/2014/main" id="{3A41787F-1B3D-4926-9FC4-4C222F74E4D6}"/>
              </a:ext>
            </a:extLst>
          </p:cNvPr>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sz="1800">
              <a:solidFill>
                <a:prstClr val="black"/>
              </a:solidFill>
            </a:endParaRPr>
          </a:p>
        </p:txBody>
      </p:sp>
      <p:sp>
        <p:nvSpPr>
          <p:cNvPr id="17416" name="Connettore 1 8">
            <a:extLst>
              <a:ext uri="{FF2B5EF4-FFF2-40B4-BE49-F238E27FC236}">
                <a16:creationId xmlns:a16="http://schemas.microsoft.com/office/drawing/2014/main" id="{BEF98D5D-DC2D-4B72-BE85-7582C9C5C9A5}"/>
              </a:ext>
            </a:extLst>
          </p:cNvPr>
          <p:cNvSpPr>
            <a:spLocks noChangeShapeType="1"/>
          </p:cNvSpPr>
          <p:nvPr/>
        </p:nvSpPr>
        <p:spPr bwMode="auto">
          <a:xfrm>
            <a:off x="119888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it-IT" sz="1800"/>
          </a:p>
        </p:txBody>
      </p:sp>
      <p:sp>
        <p:nvSpPr>
          <p:cNvPr id="10" name="Rettangolo 9">
            <a:extLst>
              <a:ext uri="{FF2B5EF4-FFF2-40B4-BE49-F238E27FC236}">
                <a16:creationId xmlns:a16="http://schemas.microsoft.com/office/drawing/2014/main" id="{6D3DE99D-6DAD-4915-BC23-B9408E78E35C}"/>
              </a:ext>
            </a:extLst>
          </p:cNvPr>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solidFill>
                <a:prstClr val="white"/>
              </a:solidFill>
            </a:endParaRPr>
          </a:p>
        </p:txBody>
      </p:sp>
      <p:sp>
        <p:nvSpPr>
          <p:cNvPr id="17418" name="Connettore 1 10">
            <a:extLst>
              <a:ext uri="{FF2B5EF4-FFF2-40B4-BE49-F238E27FC236}">
                <a16:creationId xmlns:a16="http://schemas.microsoft.com/office/drawing/2014/main" id="{7616DF9B-3B8B-45FE-BA01-6F5422E960E8}"/>
              </a:ext>
            </a:extLst>
          </p:cNvPr>
          <p:cNvSpPr>
            <a:spLocks noChangeShapeType="1"/>
          </p:cNvSpPr>
          <p:nvPr/>
        </p:nvSpPr>
        <p:spPr bwMode="auto">
          <a:xfrm>
            <a:off x="118872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it-IT" sz="1800"/>
          </a:p>
        </p:txBody>
      </p:sp>
      <p:sp>
        <p:nvSpPr>
          <p:cNvPr id="12" name="Ovale 11">
            <a:extLst>
              <a:ext uri="{FF2B5EF4-FFF2-40B4-BE49-F238E27FC236}">
                <a16:creationId xmlns:a16="http://schemas.microsoft.com/office/drawing/2014/main" id="{86761D99-722E-4DDA-A02A-A5B5B8498903}"/>
              </a:ext>
            </a:extLst>
          </p:cNvPr>
          <p:cNvSpPr/>
          <p:nvPr/>
        </p:nvSpPr>
        <p:spPr>
          <a:xfrm>
            <a:off x="10875434" y="5715001"/>
            <a:ext cx="732367"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dirty="0">
              <a:solidFill>
                <a:prstClr val="white"/>
              </a:solidFill>
            </a:endParaRPr>
          </a:p>
        </p:txBody>
      </p:sp>
      <p:sp>
        <p:nvSpPr>
          <p:cNvPr id="23" name="Segnaposto numero diapositiva 22">
            <a:extLst>
              <a:ext uri="{FF2B5EF4-FFF2-40B4-BE49-F238E27FC236}">
                <a16:creationId xmlns:a16="http://schemas.microsoft.com/office/drawing/2014/main" id="{8161FB30-5A10-477C-A2E9-771B582D0BE3}"/>
              </a:ext>
            </a:extLst>
          </p:cNvPr>
          <p:cNvSpPr>
            <a:spLocks noGrp="1"/>
          </p:cNvSpPr>
          <p:nvPr>
            <p:ph type="sldNum" sz="quarter" idx="4"/>
          </p:nvPr>
        </p:nvSpPr>
        <p:spPr>
          <a:xfrm>
            <a:off x="10839451" y="5734050"/>
            <a:ext cx="812800" cy="520700"/>
          </a:xfrm>
          <a:prstGeom prst="rect">
            <a:avLst/>
          </a:prstGeom>
        </p:spPr>
        <p:txBody>
          <a:bodyPr vert="horz" anchor="ctr"/>
          <a:lstStyle>
            <a:lvl1pPr algn="ctr" eaLnBrk="1" latinLnBrk="0" hangingPunct="1">
              <a:defRPr kumimoji="0" sz="1400" b="1">
                <a:solidFill>
                  <a:srgbClr val="FFFFFF"/>
                </a:solidFill>
              </a:defRPr>
            </a:lvl1pPr>
          </a:lstStyle>
          <a:p>
            <a:pPr>
              <a:defRPr/>
            </a:pPr>
            <a:fld id="{49CB93F7-0F4D-472B-B102-A661BA5CF1CD}" type="slidenum">
              <a:rPr lang="it-IT"/>
              <a:pPr>
                <a:defRPr/>
              </a:pPr>
              <a:t>‹N›</a:t>
            </a:fld>
            <a:endParaRPr lang="it-IT"/>
          </a:p>
        </p:txBody>
      </p:sp>
    </p:spTree>
    <p:extLst>
      <p:ext uri="{BB962C8B-B14F-4D97-AF65-F5344CB8AC3E}">
        <p14:creationId xmlns:p14="http://schemas.microsoft.com/office/powerpoint/2010/main" val="37004030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anose="02040604050505020304" pitchFamily="18" charset="0"/>
        </a:defRPr>
      </a:lvl2pPr>
      <a:lvl3pPr algn="l" rtl="0" eaLnBrk="0" fontAlgn="base" hangingPunct="0">
        <a:spcBef>
          <a:spcPct val="0"/>
        </a:spcBef>
        <a:spcAft>
          <a:spcPct val="0"/>
        </a:spcAft>
        <a:defRPr sz="3000">
          <a:solidFill>
            <a:schemeClr val="tx2"/>
          </a:solidFill>
          <a:latin typeface="Century Schoolbook" panose="02040604050505020304" pitchFamily="18" charset="0"/>
        </a:defRPr>
      </a:lvl3pPr>
      <a:lvl4pPr algn="l" rtl="0" eaLnBrk="0" fontAlgn="base" hangingPunct="0">
        <a:spcBef>
          <a:spcPct val="0"/>
        </a:spcBef>
        <a:spcAft>
          <a:spcPct val="0"/>
        </a:spcAft>
        <a:defRPr sz="3000">
          <a:solidFill>
            <a:schemeClr val="tx2"/>
          </a:solidFill>
          <a:latin typeface="Century Schoolbook" panose="02040604050505020304" pitchFamily="18" charset="0"/>
        </a:defRPr>
      </a:lvl4pPr>
      <a:lvl5pPr algn="l" rtl="0" eaLnBrk="0" fontAlgn="base" hangingPunct="0">
        <a:spcBef>
          <a:spcPct val="0"/>
        </a:spcBef>
        <a:spcAft>
          <a:spcPct val="0"/>
        </a:spcAft>
        <a:defRPr sz="3000">
          <a:solidFill>
            <a:schemeClr val="tx2"/>
          </a:solidFill>
          <a:latin typeface="Century Schoolbook" panose="02040604050505020304" pitchFamily="18" charset="0"/>
        </a:defRPr>
      </a:lvl5pPr>
      <a:lvl6pPr marL="457200" algn="l" rtl="0" fontAlgn="base">
        <a:spcBef>
          <a:spcPct val="0"/>
        </a:spcBef>
        <a:spcAft>
          <a:spcPct val="0"/>
        </a:spcAft>
        <a:defRPr sz="3000">
          <a:solidFill>
            <a:schemeClr val="tx2"/>
          </a:solidFill>
          <a:latin typeface="Century Schoolbook" panose="02040604050505020304" pitchFamily="18" charset="0"/>
        </a:defRPr>
      </a:lvl6pPr>
      <a:lvl7pPr marL="914400" algn="l" rtl="0" fontAlgn="base">
        <a:spcBef>
          <a:spcPct val="0"/>
        </a:spcBef>
        <a:spcAft>
          <a:spcPct val="0"/>
        </a:spcAft>
        <a:defRPr sz="3000">
          <a:solidFill>
            <a:schemeClr val="tx2"/>
          </a:solidFill>
          <a:latin typeface="Century Schoolbook" panose="02040604050505020304" pitchFamily="18" charset="0"/>
        </a:defRPr>
      </a:lvl7pPr>
      <a:lvl8pPr marL="1371600" algn="l" rtl="0" fontAlgn="base">
        <a:spcBef>
          <a:spcPct val="0"/>
        </a:spcBef>
        <a:spcAft>
          <a:spcPct val="0"/>
        </a:spcAft>
        <a:defRPr sz="3000">
          <a:solidFill>
            <a:schemeClr val="tx2"/>
          </a:solidFill>
          <a:latin typeface="Century Schoolbook" panose="02040604050505020304" pitchFamily="18" charset="0"/>
        </a:defRPr>
      </a:lvl8pPr>
      <a:lvl9pPr marL="1828800" algn="l" rtl="0" fontAlgn="base">
        <a:spcBef>
          <a:spcPct val="0"/>
        </a:spcBef>
        <a:spcAft>
          <a:spcPct val="0"/>
        </a:spcAft>
        <a:defRPr sz="3000">
          <a:solidFill>
            <a:schemeClr val="tx2"/>
          </a:solidFill>
          <a:latin typeface="Century Schoolbook" panose="02040604050505020304"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82"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445AB0"/>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B2B8E0"/>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6E2F8"/>
        </a:buClr>
        <a:buSzPct val="68000"/>
        <a:buFont typeface="Wingdings 2" panose="05020102010507070707" pitchFamily="82"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Segnaposto titolo 1">
            <a:extLst>
              <a:ext uri="{FF2B5EF4-FFF2-40B4-BE49-F238E27FC236}">
                <a16:creationId xmlns:a16="http://schemas.microsoft.com/office/drawing/2014/main" id="{6C3CA2F9-72A7-4096-B443-DC525C8FAA20}"/>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20483" name="Segnaposto testo 2">
            <a:extLst>
              <a:ext uri="{FF2B5EF4-FFF2-40B4-BE49-F238E27FC236}">
                <a16:creationId xmlns:a16="http://schemas.microsoft.com/office/drawing/2014/main" id="{D063DB0F-1452-4F2F-807C-26E5C94C7E20}"/>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a:extLst>
              <a:ext uri="{FF2B5EF4-FFF2-40B4-BE49-F238E27FC236}">
                <a16:creationId xmlns:a16="http://schemas.microsoft.com/office/drawing/2014/main" id="{9B292455-00F0-48E3-90F9-BC0C9981ECD3}"/>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E395A29A-FD2C-4EA9-A5EF-1A702980A4B7}" type="datetimeFigureOut">
              <a:rPr lang="it-IT"/>
              <a:pPr>
                <a:defRPr/>
              </a:pPr>
              <a:t>30/06/2019</a:t>
            </a:fld>
            <a:endParaRPr lang="it-IT"/>
          </a:p>
        </p:txBody>
      </p:sp>
      <p:sp>
        <p:nvSpPr>
          <p:cNvPr id="5" name="Segnaposto piè di pagina 4">
            <a:extLst>
              <a:ext uri="{FF2B5EF4-FFF2-40B4-BE49-F238E27FC236}">
                <a16:creationId xmlns:a16="http://schemas.microsoft.com/office/drawing/2014/main" id="{7FCB0CCA-EEFC-425A-B34A-2D7A1DDB10D6}"/>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it-IT"/>
          </a:p>
        </p:txBody>
      </p:sp>
      <p:sp>
        <p:nvSpPr>
          <p:cNvPr id="6" name="Segnaposto numero diapositiva 5">
            <a:extLst>
              <a:ext uri="{FF2B5EF4-FFF2-40B4-BE49-F238E27FC236}">
                <a16:creationId xmlns:a16="http://schemas.microsoft.com/office/drawing/2014/main" id="{EC0D724B-345D-4889-8C06-1CB79626DA23}"/>
              </a:ext>
            </a:extLst>
          </p:cNvPr>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187930FA-E56B-48D2-94C1-5316E053B723}" type="slidenum">
              <a:rPr lang="it-IT"/>
              <a:pPr>
                <a:defRPr/>
              </a:pPr>
              <a:t>‹N›</a:t>
            </a:fld>
            <a:endParaRPr lang="it-IT"/>
          </a:p>
        </p:txBody>
      </p:sp>
    </p:spTree>
    <p:extLst>
      <p:ext uri="{BB962C8B-B14F-4D97-AF65-F5344CB8AC3E}">
        <p14:creationId xmlns:p14="http://schemas.microsoft.com/office/powerpoint/2010/main" val="224345152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98025EB3-1B94-4474-85B5-A56174AA3ADD}"/>
              </a:ext>
            </a:extLst>
          </p:cNvPr>
          <p:cNvSpPr>
            <a:spLocks noGrp="1" noChangeArrowheads="1"/>
          </p:cNvSpPr>
          <p:nvPr>
            <p:ph type="title"/>
          </p:nvPr>
        </p:nvSpPr>
        <p:spPr bwMode="auto">
          <a:xfrm>
            <a:off x="844551" y="365126"/>
            <a:ext cx="10507133" cy="131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ctr" anchorCtr="0" compatLnSpc="1">
            <a:prstTxWarp prst="textNoShape">
              <a:avLst/>
            </a:prstTxWarp>
          </a:bodyPr>
          <a:lstStyle/>
          <a:p>
            <a:pPr lvl="0"/>
            <a:r>
              <a:rPr lang="en-GB" altLang="it-IT"/>
              <a:t>Fai clic per modificare il formato del testo del titolo</a:t>
            </a:r>
          </a:p>
        </p:txBody>
      </p:sp>
      <p:sp>
        <p:nvSpPr>
          <p:cNvPr id="1027" name="Rectangle 2">
            <a:extLst>
              <a:ext uri="{FF2B5EF4-FFF2-40B4-BE49-F238E27FC236}">
                <a16:creationId xmlns:a16="http://schemas.microsoft.com/office/drawing/2014/main" id="{3B34F761-6460-4563-B609-D4CDE83BBCAF}"/>
              </a:ext>
            </a:extLst>
          </p:cNvPr>
          <p:cNvSpPr>
            <a:spLocks noGrp="1" noChangeArrowheads="1"/>
          </p:cNvSpPr>
          <p:nvPr>
            <p:ph type="body" idx="1"/>
          </p:nvPr>
        </p:nvSpPr>
        <p:spPr bwMode="auto">
          <a:xfrm>
            <a:off x="844551" y="1828800"/>
            <a:ext cx="10507133" cy="434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bodyPr>
          <a:lstStyle/>
          <a:p>
            <a:pPr lvl="0"/>
            <a:r>
              <a:rPr lang="en-GB" altLang="it-IT"/>
              <a:t>Fai clic per modificare il formato del testo della struttura</a:t>
            </a:r>
          </a:p>
          <a:p>
            <a:pPr lvl="1"/>
            <a:r>
              <a:rPr lang="en-GB" altLang="it-IT"/>
              <a:t>Secondo livello struttura</a:t>
            </a:r>
          </a:p>
          <a:p>
            <a:pPr lvl="2"/>
            <a:r>
              <a:rPr lang="en-GB" altLang="it-IT"/>
              <a:t>Terzo livello struttura</a:t>
            </a:r>
          </a:p>
          <a:p>
            <a:pPr lvl="3"/>
            <a:r>
              <a:rPr lang="en-GB" altLang="it-IT"/>
              <a:t>Quarto livello struttura</a:t>
            </a:r>
          </a:p>
          <a:p>
            <a:pPr lvl="4"/>
            <a:r>
              <a:rPr lang="en-GB" altLang="it-IT"/>
              <a:t>Quinto livello struttura</a:t>
            </a:r>
          </a:p>
          <a:p>
            <a:pPr lvl="4"/>
            <a:r>
              <a:rPr lang="en-GB" altLang="it-IT"/>
              <a:t>Sesto livello struttura</a:t>
            </a:r>
          </a:p>
          <a:p>
            <a:pPr lvl="4"/>
            <a:r>
              <a:rPr lang="en-GB" altLang="it-IT"/>
              <a:t>Settimo livello struttura</a:t>
            </a:r>
          </a:p>
        </p:txBody>
      </p:sp>
      <p:sp>
        <p:nvSpPr>
          <p:cNvPr id="2" name="Rectangle 3">
            <a:extLst>
              <a:ext uri="{FF2B5EF4-FFF2-40B4-BE49-F238E27FC236}">
                <a16:creationId xmlns:a16="http://schemas.microsoft.com/office/drawing/2014/main" id="{59055E11-3C75-4D85-8E2D-E7D68E567AD9}"/>
              </a:ext>
            </a:extLst>
          </p:cNvPr>
          <p:cNvSpPr>
            <a:spLocks noGrp="1" noChangeArrowheads="1"/>
          </p:cNvSpPr>
          <p:nvPr>
            <p:ph type="dt"/>
          </p:nvPr>
        </p:nvSpPr>
        <p:spPr bwMode="auto">
          <a:xfrm>
            <a:off x="838200" y="6356351"/>
            <a:ext cx="2734733" cy="358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itchFamily="34" charset="0"/>
                <a:ea typeface="Microsoft YaHei" pitchFamily="34" charset="-122"/>
                <a:cs typeface="+mn-cs"/>
              </a:defRPr>
            </a:lvl1pPr>
          </a:lstStyle>
          <a:p>
            <a:pPr>
              <a:defRPr/>
            </a:pPr>
            <a:r>
              <a:rPr lang="it-IT"/>
              <a:t>03/06/16</a:t>
            </a:r>
          </a:p>
        </p:txBody>
      </p:sp>
      <p:sp>
        <p:nvSpPr>
          <p:cNvPr id="1029" name="Text Box 4">
            <a:extLst>
              <a:ext uri="{FF2B5EF4-FFF2-40B4-BE49-F238E27FC236}">
                <a16:creationId xmlns:a16="http://schemas.microsoft.com/office/drawing/2014/main" id="{49C54018-9257-4DD1-90AC-E2E133007511}"/>
              </a:ext>
            </a:extLst>
          </p:cNvPr>
          <p:cNvSpPr txBox="1">
            <a:spLocks noChangeArrowheads="1"/>
          </p:cNvSpPr>
          <p:nvPr/>
        </p:nvSpPr>
        <p:spPr bwMode="auto">
          <a:xfrm>
            <a:off x="4038600" y="6356351"/>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Clr>
                <a:srgbClr val="000000"/>
              </a:buClr>
              <a:buSzPct val="100000"/>
              <a:buFont typeface="Times New Roman" panose="02020603050405020304" pitchFamily="18" charset="0"/>
              <a:buNone/>
            </a:pPr>
            <a:endParaRPr lang="it-IT" altLang="it-IT" sz="1800"/>
          </a:p>
        </p:txBody>
      </p:sp>
      <p:sp>
        <p:nvSpPr>
          <p:cNvPr id="3" name="Rectangle 5">
            <a:extLst>
              <a:ext uri="{FF2B5EF4-FFF2-40B4-BE49-F238E27FC236}">
                <a16:creationId xmlns:a16="http://schemas.microsoft.com/office/drawing/2014/main" id="{7C5465A7-1486-42F0-BA47-C911EF4D5875}"/>
              </a:ext>
            </a:extLst>
          </p:cNvPr>
          <p:cNvSpPr>
            <a:spLocks noGrp="1" noChangeArrowheads="1"/>
          </p:cNvSpPr>
          <p:nvPr>
            <p:ph type="sldNum"/>
          </p:nvPr>
        </p:nvSpPr>
        <p:spPr bwMode="auto">
          <a:xfrm>
            <a:off x="8616951" y="6356351"/>
            <a:ext cx="2734733" cy="358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fld id="{3E0609CA-81A1-4D89-9332-4781155F7BD6}" type="slidenum">
              <a:rPr lang="it-IT" altLang="it-IT"/>
              <a:pPr>
                <a:defRPr/>
              </a:pPr>
              <a:t>‹N›</a:t>
            </a:fld>
            <a:endParaRPr lang="it-IT" altLang="it-IT"/>
          </a:p>
        </p:txBody>
      </p:sp>
    </p:spTree>
    <p:extLst>
      <p:ext uri="{BB962C8B-B14F-4D97-AF65-F5344CB8AC3E}">
        <p14:creationId xmlns:p14="http://schemas.microsoft.com/office/powerpoint/2010/main" val="291317250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p:txStyles>
    <p:titleStyle>
      <a:lvl1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3300">
          <a:solidFill>
            <a:srgbClr val="000000"/>
          </a:solidFill>
          <a:latin typeface="+mj-lt"/>
          <a:ea typeface="+mj-ea"/>
          <a:cs typeface="Microsoft YaHei" charset="0"/>
        </a:defRPr>
      </a:lvl1pPr>
      <a:lvl2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3300">
          <a:solidFill>
            <a:srgbClr val="000000"/>
          </a:solidFill>
          <a:latin typeface="Calibri Light" pitchFamily="34" charset="0"/>
          <a:ea typeface="Microsoft YaHei" pitchFamily="34" charset="-122"/>
          <a:cs typeface="Microsoft YaHei" charset="0"/>
        </a:defRPr>
      </a:lvl2pPr>
      <a:lvl3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3300">
          <a:solidFill>
            <a:srgbClr val="000000"/>
          </a:solidFill>
          <a:latin typeface="Calibri Light" pitchFamily="34" charset="0"/>
          <a:ea typeface="Microsoft YaHei" pitchFamily="34" charset="-122"/>
          <a:cs typeface="Microsoft YaHei" charset="0"/>
        </a:defRPr>
      </a:lvl3pPr>
      <a:lvl4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3300">
          <a:solidFill>
            <a:srgbClr val="000000"/>
          </a:solidFill>
          <a:latin typeface="Calibri Light" pitchFamily="34" charset="0"/>
          <a:ea typeface="Microsoft YaHei" pitchFamily="34" charset="-122"/>
          <a:cs typeface="Microsoft YaHei" charset="0"/>
        </a:defRPr>
      </a:lvl4pPr>
      <a:lvl5pPr algn="l" defTabSz="449263" rtl="0" eaLnBrk="0" fontAlgn="base" hangingPunct="0">
        <a:lnSpc>
          <a:spcPct val="90000"/>
        </a:lnSpc>
        <a:spcBef>
          <a:spcPct val="0"/>
        </a:spcBef>
        <a:spcAft>
          <a:spcPct val="0"/>
        </a:spcAft>
        <a:buClr>
          <a:srgbClr val="000000"/>
        </a:buClr>
        <a:buSzPct val="100000"/>
        <a:buFont typeface="Times New Roman" panose="02020603050405020304" pitchFamily="18" charset="0"/>
        <a:defRPr sz="3300">
          <a:solidFill>
            <a:srgbClr val="000000"/>
          </a:solidFill>
          <a:latin typeface="Calibri Light" pitchFamily="34" charset="0"/>
          <a:ea typeface="Microsoft YaHei" pitchFamily="34" charset="-122"/>
          <a:cs typeface="Microsoft YaHei" charset="0"/>
        </a:defRPr>
      </a:lvl5pPr>
      <a:lvl6pPr marL="2514600" indent="-228600" algn="l" defTabSz="449263" rtl="0" eaLnBrk="0" fontAlgn="base" hangingPunct="0">
        <a:lnSpc>
          <a:spcPct val="90000"/>
        </a:lnSpc>
        <a:spcBef>
          <a:spcPct val="0"/>
        </a:spcBef>
        <a:spcAft>
          <a:spcPct val="0"/>
        </a:spcAft>
        <a:buClr>
          <a:srgbClr val="000000"/>
        </a:buClr>
        <a:buSzPct val="100000"/>
        <a:buFont typeface="Times New Roman" pitchFamily="18" charset="0"/>
        <a:defRPr sz="3300">
          <a:solidFill>
            <a:srgbClr val="000000"/>
          </a:solidFill>
          <a:latin typeface="Calibri Light" pitchFamily="34" charset="0"/>
          <a:ea typeface="Microsoft YaHei" pitchFamily="34" charset="-122"/>
        </a:defRPr>
      </a:lvl6pPr>
      <a:lvl7pPr marL="2971800" indent="-228600" algn="l" defTabSz="449263" rtl="0" eaLnBrk="0" fontAlgn="base" hangingPunct="0">
        <a:lnSpc>
          <a:spcPct val="90000"/>
        </a:lnSpc>
        <a:spcBef>
          <a:spcPct val="0"/>
        </a:spcBef>
        <a:spcAft>
          <a:spcPct val="0"/>
        </a:spcAft>
        <a:buClr>
          <a:srgbClr val="000000"/>
        </a:buClr>
        <a:buSzPct val="100000"/>
        <a:buFont typeface="Times New Roman" pitchFamily="18" charset="0"/>
        <a:defRPr sz="3300">
          <a:solidFill>
            <a:srgbClr val="000000"/>
          </a:solidFill>
          <a:latin typeface="Calibri Light" pitchFamily="34" charset="0"/>
          <a:ea typeface="Microsoft YaHei" pitchFamily="34" charset="-122"/>
        </a:defRPr>
      </a:lvl7pPr>
      <a:lvl8pPr marL="3429000" indent="-228600" algn="l" defTabSz="449263" rtl="0" eaLnBrk="0" fontAlgn="base" hangingPunct="0">
        <a:lnSpc>
          <a:spcPct val="90000"/>
        </a:lnSpc>
        <a:spcBef>
          <a:spcPct val="0"/>
        </a:spcBef>
        <a:spcAft>
          <a:spcPct val="0"/>
        </a:spcAft>
        <a:buClr>
          <a:srgbClr val="000000"/>
        </a:buClr>
        <a:buSzPct val="100000"/>
        <a:buFont typeface="Times New Roman" pitchFamily="18" charset="0"/>
        <a:defRPr sz="3300">
          <a:solidFill>
            <a:srgbClr val="000000"/>
          </a:solidFill>
          <a:latin typeface="Calibri Light" pitchFamily="34" charset="0"/>
          <a:ea typeface="Microsoft YaHei" pitchFamily="34" charset="-122"/>
        </a:defRPr>
      </a:lvl8pPr>
      <a:lvl9pPr marL="3886200" indent="-228600" algn="l" defTabSz="449263" rtl="0" eaLnBrk="0" fontAlgn="base" hangingPunct="0">
        <a:lnSpc>
          <a:spcPct val="90000"/>
        </a:lnSpc>
        <a:spcBef>
          <a:spcPct val="0"/>
        </a:spcBef>
        <a:spcAft>
          <a:spcPct val="0"/>
        </a:spcAft>
        <a:buClr>
          <a:srgbClr val="000000"/>
        </a:buClr>
        <a:buSzPct val="100000"/>
        <a:buFont typeface="Times New Roman" pitchFamily="18" charset="0"/>
        <a:defRPr sz="3300">
          <a:solidFill>
            <a:srgbClr val="000000"/>
          </a:solidFill>
          <a:latin typeface="Calibri Light" pitchFamily="34" charset="0"/>
          <a:ea typeface="Microsoft YaHei" pitchFamily="34" charset="-122"/>
        </a:defRPr>
      </a:lvl9pPr>
    </p:titleStyle>
    <p:bodyStyle>
      <a:lvl1pPr marL="342900" indent="-342900" algn="l" defTabSz="449263" rtl="0" eaLnBrk="0" fontAlgn="base" hangingPunct="0">
        <a:lnSpc>
          <a:spcPct val="90000"/>
        </a:lnSpc>
        <a:spcBef>
          <a:spcPts val="750"/>
        </a:spcBef>
        <a:spcAft>
          <a:spcPct val="0"/>
        </a:spcAft>
        <a:buClr>
          <a:srgbClr val="000000"/>
        </a:buClr>
        <a:buSzPct val="100000"/>
        <a:buFont typeface="Times New Roman" panose="02020603050405020304" pitchFamily="18" charset="0"/>
        <a:defRPr sz="2100">
          <a:solidFill>
            <a:srgbClr val="000000"/>
          </a:solidFill>
          <a:latin typeface="+mn-lt"/>
          <a:ea typeface="+mn-ea"/>
          <a:cs typeface="Microsoft YaHei" charset="0"/>
        </a:defRPr>
      </a:lvl1pPr>
      <a:lvl2pPr marL="742950" indent="-285750" algn="l" defTabSz="449263" rtl="0" eaLnBrk="0" fontAlgn="base" hangingPunct="0">
        <a:lnSpc>
          <a:spcPct val="90000"/>
        </a:lnSpc>
        <a:spcBef>
          <a:spcPts val="375"/>
        </a:spcBef>
        <a:spcAft>
          <a:spcPct val="0"/>
        </a:spcAft>
        <a:buClr>
          <a:srgbClr val="000000"/>
        </a:buClr>
        <a:buSzPct val="100000"/>
        <a:buFont typeface="Times New Roman" panose="02020603050405020304" pitchFamily="18" charset="0"/>
        <a:defRPr>
          <a:solidFill>
            <a:srgbClr val="000000"/>
          </a:solidFill>
          <a:latin typeface="+mn-lt"/>
          <a:ea typeface="+mn-ea"/>
          <a:cs typeface="Microsoft YaHei" charset="0"/>
        </a:defRPr>
      </a:lvl2pPr>
      <a:lvl3pPr marL="1143000" indent="-228600" algn="l" defTabSz="449263" rtl="0" eaLnBrk="0" fontAlgn="base" hangingPunct="0">
        <a:lnSpc>
          <a:spcPct val="90000"/>
        </a:lnSpc>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cs typeface="Microsoft YaHei" charset="0"/>
        </a:defRPr>
      </a:lvl3pPr>
      <a:lvl4pPr marL="1600200" indent="-228600" algn="l" defTabSz="449263" rtl="0" eaLnBrk="0" fontAlgn="base" hangingPunct="0">
        <a:lnSpc>
          <a:spcPct val="90000"/>
        </a:lnSpc>
        <a:spcBef>
          <a:spcPts val="375"/>
        </a:spcBef>
        <a:spcAft>
          <a:spcPct val="0"/>
        </a:spcAft>
        <a:buClr>
          <a:srgbClr val="000000"/>
        </a:buClr>
        <a:buSzPct val="100000"/>
        <a:buFont typeface="Times New Roman" panose="02020603050405020304" pitchFamily="18" charset="0"/>
        <a:defRPr sz="1300">
          <a:solidFill>
            <a:srgbClr val="000000"/>
          </a:solidFill>
          <a:latin typeface="+mn-lt"/>
          <a:ea typeface="+mn-ea"/>
          <a:cs typeface="Microsoft YaHei" charset="0"/>
        </a:defRPr>
      </a:lvl4pPr>
      <a:lvl5pPr marL="2057400" indent="-228600" algn="l" defTabSz="449263" rtl="0" eaLnBrk="0" fontAlgn="base" hangingPunct="0">
        <a:lnSpc>
          <a:spcPct val="90000"/>
        </a:lnSpc>
        <a:spcBef>
          <a:spcPts val="375"/>
        </a:spcBef>
        <a:spcAft>
          <a:spcPct val="0"/>
        </a:spcAft>
        <a:buClr>
          <a:srgbClr val="000000"/>
        </a:buClr>
        <a:buSzPct val="100000"/>
        <a:buFont typeface="Times New Roman" panose="02020603050405020304" pitchFamily="18" charset="0"/>
        <a:defRPr sz="1300">
          <a:solidFill>
            <a:srgbClr val="000000"/>
          </a:solidFill>
          <a:latin typeface="+mn-lt"/>
          <a:ea typeface="+mn-ea"/>
          <a:cs typeface="Microsoft YaHei" charset="0"/>
        </a:defRPr>
      </a:lvl5pPr>
      <a:lvl6pPr marL="2514600" indent="-228600" algn="l" defTabSz="449263" rtl="0" eaLnBrk="0" fontAlgn="base" hangingPunct="0">
        <a:lnSpc>
          <a:spcPct val="90000"/>
        </a:lnSpc>
        <a:spcBef>
          <a:spcPts val="375"/>
        </a:spcBef>
        <a:spcAft>
          <a:spcPct val="0"/>
        </a:spcAft>
        <a:buClr>
          <a:srgbClr val="000000"/>
        </a:buClr>
        <a:buSzPct val="100000"/>
        <a:buFont typeface="Times New Roman" pitchFamily="18" charset="0"/>
        <a:defRPr sz="1300">
          <a:solidFill>
            <a:srgbClr val="000000"/>
          </a:solidFill>
          <a:latin typeface="+mn-lt"/>
          <a:ea typeface="+mn-ea"/>
        </a:defRPr>
      </a:lvl6pPr>
      <a:lvl7pPr marL="2971800" indent="-228600" algn="l" defTabSz="449263" rtl="0" eaLnBrk="0" fontAlgn="base" hangingPunct="0">
        <a:lnSpc>
          <a:spcPct val="90000"/>
        </a:lnSpc>
        <a:spcBef>
          <a:spcPts val="375"/>
        </a:spcBef>
        <a:spcAft>
          <a:spcPct val="0"/>
        </a:spcAft>
        <a:buClr>
          <a:srgbClr val="000000"/>
        </a:buClr>
        <a:buSzPct val="100000"/>
        <a:buFont typeface="Times New Roman" pitchFamily="18" charset="0"/>
        <a:defRPr sz="1300">
          <a:solidFill>
            <a:srgbClr val="000000"/>
          </a:solidFill>
          <a:latin typeface="+mn-lt"/>
          <a:ea typeface="+mn-ea"/>
        </a:defRPr>
      </a:lvl7pPr>
      <a:lvl8pPr marL="3429000" indent="-228600" algn="l" defTabSz="449263" rtl="0" eaLnBrk="0" fontAlgn="base" hangingPunct="0">
        <a:lnSpc>
          <a:spcPct val="90000"/>
        </a:lnSpc>
        <a:spcBef>
          <a:spcPts val="375"/>
        </a:spcBef>
        <a:spcAft>
          <a:spcPct val="0"/>
        </a:spcAft>
        <a:buClr>
          <a:srgbClr val="000000"/>
        </a:buClr>
        <a:buSzPct val="100000"/>
        <a:buFont typeface="Times New Roman" pitchFamily="18" charset="0"/>
        <a:defRPr sz="1300">
          <a:solidFill>
            <a:srgbClr val="000000"/>
          </a:solidFill>
          <a:latin typeface="+mn-lt"/>
          <a:ea typeface="+mn-ea"/>
        </a:defRPr>
      </a:lvl8pPr>
      <a:lvl9pPr marL="3886200" indent="-228600" algn="l" defTabSz="449263" rtl="0" eaLnBrk="0" fontAlgn="base" hangingPunct="0">
        <a:lnSpc>
          <a:spcPct val="90000"/>
        </a:lnSpc>
        <a:spcBef>
          <a:spcPts val="375"/>
        </a:spcBef>
        <a:spcAft>
          <a:spcPct val="0"/>
        </a:spcAft>
        <a:buClr>
          <a:srgbClr val="000000"/>
        </a:buClr>
        <a:buSzPct val="100000"/>
        <a:buFont typeface="Times New Roman" pitchFamily="18" charset="0"/>
        <a:defRPr sz="1300">
          <a:solidFill>
            <a:srgbClr val="000000"/>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Segnaposto titolo 1">
            <a:extLst>
              <a:ext uri="{FF2B5EF4-FFF2-40B4-BE49-F238E27FC236}">
                <a16:creationId xmlns:a16="http://schemas.microsoft.com/office/drawing/2014/main" id="{E0EF451C-6815-4BA6-8B66-7F947AB52305}"/>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5363" name="Segnaposto testo 2">
            <a:extLst>
              <a:ext uri="{FF2B5EF4-FFF2-40B4-BE49-F238E27FC236}">
                <a16:creationId xmlns:a16="http://schemas.microsoft.com/office/drawing/2014/main" id="{A18E2109-49D1-4F0F-BDFE-1A04FA8064CA}"/>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a:extLst>
              <a:ext uri="{FF2B5EF4-FFF2-40B4-BE49-F238E27FC236}">
                <a16:creationId xmlns:a16="http://schemas.microsoft.com/office/drawing/2014/main" id="{19F1509B-E76F-4221-A8BF-0FD271B3A9AE}"/>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defTabSz="914400" eaLnBrk="1" fontAlgn="auto" hangingPunct="1">
              <a:spcBef>
                <a:spcPts val="0"/>
              </a:spcBef>
              <a:spcAft>
                <a:spcPts val="0"/>
              </a:spcAft>
              <a:defRPr sz="1200">
                <a:solidFill>
                  <a:prstClr val="black">
                    <a:tint val="75000"/>
                  </a:prstClr>
                </a:solidFill>
                <a:latin typeface="Calibri"/>
                <a:ea typeface="+mn-ea"/>
              </a:defRPr>
            </a:lvl1pPr>
          </a:lstStyle>
          <a:p>
            <a:pPr>
              <a:defRPr/>
            </a:pPr>
            <a:fld id="{DEF9FF92-7164-47AA-B137-D6DF49A8CF93}" type="datetimeFigureOut">
              <a:rPr lang="it-IT"/>
              <a:pPr>
                <a:defRPr/>
              </a:pPr>
              <a:t>30/06/2019</a:t>
            </a:fld>
            <a:endParaRPr lang="it-IT"/>
          </a:p>
        </p:txBody>
      </p:sp>
      <p:sp>
        <p:nvSpPr>
          <p:cNvPr id="5" name="Segnaposto piè di pagina 4">
            <a:extLst>
              <a:ext uri="{FF2B5EF4-FFF2-40B4-BE49-F238E27FC236}">
                <a16:creationId xmlns:a16="http://schemas.microsoft.com/office/drawing/2014/main" id="{BBE843B7-8019-40B4-B609-97314C2CA16C}"/>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defTabSz="914400" eaLnBrk="1" fontAlgn="auto" hangingPunct="1">
              <a:spcBef>
                <a:spcPts val="0"/>
              </a:spcBef>
              <a:spcAft>
                <a:spcPts val="0"/>
              </a:spcAft>
              <a:defRPr sz="1200">
                <a:solidFill>
                  <a:prstClr val="black">
                    <a:tint val="75000"/>
                  </a:prstClr>
                </a:solidFill>
                <a:latin typeface="Calibri"/>
                <a:ea typeface="+mn-ea"/>
              </a:defRPr>
            </a:lvl1pPr>
          </a:lstStyle>
          <a:p>
            <a:pPr>
              <a:defRPr/>
            </a:pPr>
            <a:endParaRPr lang="it-IT"/>
          </a:p>
        </p:txBody>
      </p:sp>
      <p:sp>
        <p:nvSpPr>
          <p:cNvPr id="6" name="Segnaposto numero diapositiva 5">
            <a:extLst>
              <a:ext uri="{FF2B5EF4-FFF2-40B4-BE49-F238E27FC236}">
                <a16:creationId xmlns:a16="http://schemas.microsoft.com/office/drawing/2014/main" id="{53EDB9E3-32EB-46A5-94DC-A1379FA29C4E}"/>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defTabSz="914400" eaLnBrk="1" hangingPunct="1">
              <a:defRPr sz="1200">
                <a:solidFill>
                  <a:srgbClr val="898989"/>
                </a:solidFill>
              </a:defRPr>
            </a:lvl1pPr>
          </a:lstStyle>
          <a:p>
            <a:pPr>
              <a:defRPr/>
            </a:pPr>
            <a:fld id="{6237DAF7-7190-48F4-9D17-10DAA95098AD}" type="slidenum">
              <a:rPr lang="it-IT" altLang="it-IT"/>
              <a:pPr>
                <a:defRPr/>
              </a:pPr>
              <a:t>‹N›</a:t>
            </a:fld>
            <a:endParaRPr lang="it-IT" altLang="it-IT"/>
          </a:p>
        </p:txBody>
      </p:sp>
    </p:spTree>
    <p:extLst>
      <p:ext uri="{BB962C8B-B14F-4D97-AF65-F5344CB8AC3E}">
        <p14:creationId xmlns:p14="http://schemas.microsoft.com/office/powerpoint/2010/main" val="181668879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jpeg"/><Relationship Id="rId2" Type="http://schemas.openxmlformats.org/officeDocument/2006/relationships/diagramData" Target="../diagrams/data2.xml"/><Relationship Id="rId1" Type="http://schemas.openxmlformats.org/officeDocument/2006/relationships/slideLayout" Target="../slideLayouts/slideLayout2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0.xml"/></Relationships>
</file>

<file path=ppt/slides/_rels/slide18.xml.rels><?xml version="1.0" encoding="UTF-8" standalone="yes"?>
<Relationships xmlns="http://schemas.openxmlformats.org/package/2006/relationships"><Relationship Id="rId3" Type="http://schemas.openxmlformats.org/officeDocument/2006/relationships/hyperlink" Target="http://www.codicecontrattipubblici.com/parte-ii/titolo-i-parte-ii/art-35-soglie-di-rilevanza-comunitaria/" TargetMode="External"/><Relationship Id="rId2" Type="http://schemas.openxmlformats.org/officeDocument/2006/relationships/hyperlink" Target="https://drive.google.com/open?id=1eER4AGBMH21FtUbQ7A84_0ObXnUEPuXt" TargetMode="External"/><Relationship Id="rId1" Type="http://schemas.openxmlformats.org/officeDocument/2006/relationships/slideLayout" Target="../slideLayouts/slideLayout4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contrattipubblici.regione.marche.it/Admin/PianificazioneGareSoggettoAggregator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pPr algn="ctr"/>
            <a:r>
              <a:rPr lang="it-IT" sz="6000" dirty="0"/>
              <a:t>I contratti pubblici dopo</a:t>
            </a:r>
            <a:br>
              <a:rPr lang="it-IT" sz="6000" dirty="0"/>
            </a:br>
            <a:r>
              <a:rPr lang="it-IT" sz="6000" dirty="0"/>
              <a:t> la L. n. 55/2019.</a:t>
            </a:r>
            <a:br>
              <a:rPr lang="it-IT" sz="6000" dirty="0"/>
            </a:br>
            <a:endParaRPr lang="it-IT" sz="6000" dirty="0"/>
          </a:p>
        </p:txBody>
      </p:sp>
      <p:sp>
        <p:nvSpPr>
          <p:cNvPr id="3" name="Sottotitolo 2"/>
          <p:cNvSpPr>
            <a:spLocks noGrp="1"/>
          </p:cNvSpPr>
          <p:nvPr>
            <p:ph type="subTitle" idx="1"/>
          </p:nvPr>
        </p:nvSpPr>
        <p:spPr/>
        <p:txBody>
          <a:bodyPr/>
          <a:lstStyle/>
          <a:p>
            <a:pPr algn="ctr"/>
            <a:r>
              <a:rPr lang="it-IT" dirty="0"/>
              <a:t>I principali ISTITUTI MODIFICATI DALLA LEGGE DI CONVERSIONE DEL D.L. SBLOCCA-CANTIERI (D.L. n. 32/2019)</a:t>
            </a:r>
          </a:p>
        </p:txBody>
      </p:sp>
      <p:sp>
        <p:nvSpPr>
          <p:cNvPr id="4" name="Segnaposto piè di pagina 3"/>
          <p:cNvSpPr>
            <a:spLocks noGrp="1"/>
          </p:cNvSpPr>
          <p:nvPr>
            <p:ph type="ftr" sz="quarter" idx="11"/>
          </p:nvPr>
        </p:nvSpPr>
        <p:spPr/>
        <p:txBody>
          <a:bodyPr/>
          <a:lstStyle/>
          <a:p>
            <a:endParaRPr lang="it-IT" i="1" dirty="0"/>
          </a:p>
        </p:txBody>
      </p:sp>
      <p:sp>
        <p:nvSpPr>
          <p:cNvPr id="5" name="Segnaposto numero diapositiva 4"/>
          <p:cNvSpPr>
            <a:spLocks noGrp="1"/>
          </p:cNvSpPr>
          <p:nvPr>
            <p:ph type="sldNum" sz="quarter" idx="12"/>
          </p:nvPr>
        </p:nvSpPr>
        <p:spPr/>
        <p:txBody>
          <a:bodyPr/>
          <a:lstStyle/>
          <a:p>
            <a:fld id="{97926A91-D2CF-4BE1-8907-8D274B62B2F8}" type="slidenum">
              <a:rPr lang="it-IT" smtClean="0"/>
              <a:t>1</a:t>
            </a:fld>
            <a:endParaRPr lang="it-IT"/>
          </a:p>
        </p:txBody>
      </p:sp>
    </p:spTree>
    <p:extLst>
      <p:ext uri="{BB962C8B-B14F-4D97-AF65-F5344CB8AC3E}">
        <p14:creationId xmlns:p14="http://schemas.microsoft.com/office/powerpoint/2010/main" val="3304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1260842"/>
          </a:xfrm>
        </p:spPr>
        <p:txBody>
          <a:bodyPr>
            <a:normAutofit/>
          </a:bodyPr>
          <a:lstStyle/>
          <a:p>
            <a:r>
              <a:rPr lang="it-IT" sz="4000" dirty="0">
                <a:solidFill>
                  <a:schemeClr val="accent1"/>
                </a:solidFill>
              </a:rPr>
              <a:t> La nuova disciplina del sottosoglia</a:t>
            </a:r>
            <a:br>
              <a:rPr lang="it-IT" sz="4000" dirty="0">
                <a:solidFill>
                  <a:schemeClr val="accent1"/>
                </a:solidFill>
              </a:rPr>
            </a:br>
            <a:endParaRPr lang="it-IT" sz="4000" dirty="0">
              <a:solidFill>
                <a:schemeClr val="accent1"/>
              </a:solidFill>
            </a:endParaRPr>
          </a:p>
        </p:txBody>
      </p:sp>
      <p:sp>
        <p:nvSpPr>
          <p:cNvPr id="3" name="Segnaposto contenuto 2"/>
          <p:cNvSpPr>
            <a:spLocks noGrp="1"/>
          </p:cNvSpPr>
          <p:nvPr>
            <p:ph idx="1"/>
          </p:nvPr>
        </p:nvSpPr>
        <p:spPr>
          <a:xfrm>
            <a:off x="571500" y="1925515"/>
            <a:ext cx="11236569" cy="4730262"/>
          </a:xfrm>
        </p:spPr>
        <p:txBody>
          <a:bodyPr>
            <a:normAutofit/>
          </a:bodyPr>
          <a:lstStyle/>
          <a:p>
            <a:pPr algn="just">
              <a:buFont typeface="Wingdings" panose="05000000000000000000" pitchFamily="2" charset="2"/>
              <a:buChar char="Ø"/>
            </a:pPr>
            <a:r>
              <a:rPr lang="it-IT" sz="2400" dirty="0"/>
              <a:t>Cogliendo la portata semplificatoria di questa modifica, si può desumere che la stazione appaltante debba chiedere la presentazione di un’offerta ad almeno 5 operatori economici, valutandone il contenuto </a:t>
            </a:r>
            <a:r>
              <a:rPr lang="it-IT" sz="2400" b="1" dirty="0"/>
              <a:t>senza i formalismi propri del Codice </a:t>
            </a:r>
            <a:r>
              <a:rPr lang="it-IT" sz="2400" dirty="0"/>
              <a:t>(si pensi ai termini e alle sedute pubbliche), rispettando comunque i principi di adeguatezza e proporzionalità, nonché quello di rotazione.</a:t>
            </a:r>
          </a:p>
          <a:p>
            <a:pPr algn="just">
              <a:buFont typeface="Wingdings" panose="05000000000000000000" pitchFamily="2" charset="2"/>
              <a:buChar char="Ø"/>
            </a:pPr>
            <a:r>
              <a:rPr lang="it-IT" sz="2400" dirty="0"/>
              <a:t>Inoltre, occorre tener presente che il riformulato articolo 32, comma 2 prevede la possibilità di procedere ad affidamento diretto mediante </a:t>
            </a:r>
            <a:r>
              <a:rPr lang="it-IT" sz="2400" b="1" dirty="0"/>
              <a:t>un unico provvedimento, non solo nei contratti fino a 40mila euro ma anche nelle ipotesi di cui all’articolo 36, comma 2 lettera b)</a:t>
            </a:r>
            <a:r>
              <a:rPr lang="it-IT" sz="2400" dirty="0"/>
              <a:t>. Con questa estensione si riducono i tempi e alcuni aggravi del procedimento di scelta del contraente come, ad esempio, l’aggiudicazione non efficace, che perderebbe di senso in una procedura informale in cui la stazione appaltante verificherà solo l’aggiudicatario.</a:t>
            </a:r>
          </a:p>
        </p:txBody>
      </p:sp>
      <p:sp>
        <p:nvSpPr>
          <p:cNvPr id="5" name="Segnaposto numero diapositiva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7926A91-D2CF-4BE1-8907-8D274B62B2F8}" type="slidenum">
              <a:rPr kumimoji="0" lang="it-IT"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it-IT"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32483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a:extLst>
              <a:ext uri="{FF2B5EF4-FFF2-40B4-BE49-F238E27FC236}">
                <a16:creationId xmlns:a16="http://schemas.microsoft.com/office/drawing/2014/main" id="{EC46B32C-F6C4-4F6D-A7D9-B126F4F93C3A}"/>
              </a:ext>
            </a:extLst>
          </p:cNvPr>
          <p:cNvSpPr>
            <a:spLocks noGrp="1"/>
          </p:cNvSpPr>
          <p:nvPr>
            <p:ph type="title"/>
          </p:nvPr>
        </p:nvSpPr>
        <p:spPr>
          <a:xfrm>
            <a:off x="2063750" y="203201"/>
            <a:ext cx="7200900" cy="1158875"/>
          </a:xfrm>
        </p:spPr>
        <p:txBody>
          <a:bodyPr>
            <a:normAutofit fontScale="90000"/>
          </a:bodyPr>
          <a:lstStyle/>
          <a:p>
            <a:pPr eaLnBrk="1" fontAlgn="auto" hangingPunct="1">
              <a:spcAft>
                <a:spcPts val="0"/>
              </a:spcAft>
              <a:defRPr/>
            </a:pPr>
            <a:r>
              <a:rPr lang="it-IT" sz="4000" dirty="0">
                <a:solidFill>
                  <a:srgbClr val="FF0000"/>
                </a:solidFill>
              </a:rPr>
              <a:t>Quale procedura utilizzare per servizi e forniture?</a:t>
            </a:r>
            <a:endParaRPr lang="it-IT" sz="4000" dirty="0"/>
          </a:p>
        </p:txBody>
      </p:sp>
      <p:graphicFrame>
        <p:nvGraphicFramePr>
          <p:cNvPr id="9" name="Segnaposto contenuto 8">
            <a:extLst>
              <a:ext uri="{FF2B5EF4-FFF2-40B4-BE49-F238E27FC236}">
                <a16:creationId xmlns:a16="http://schemas.microsoft.com/office/drawing/2014/main" id="{51948F41-EE81-4FDD-B67B-D1FAC054DC75}"/>
              </a:ext>
            </a:extLst>
          </p:cNvPr>
          <p:cNvGraphicFramePr>
            <a:graphicFrameLocks noGrp="1"/>
          </p:cNvGraphicFramePr>
          <p:nvPr>
            <p:ph sz="quarter" idx="1"/>
          </p:nvPr>
        </p:nvGraphicFramePr>
        <p:xfrm>
          <a:off x="3791744" y="1124744"/>
          <a:ext cx="5184576"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9" name="Connettore 1 18">
            <a:extLst>
              <a:ext uri="{FF2B5EF4-FFF2-40B4-BE49-F238E27FC236}">
                <a16:creationId xmlns:a16="http://schemas.microsoft.com/office/drawing/2014/main" id="{EC95FC6B-76D8-428D-904B-98FB7507983E}"/>
              </a:ext>
            </a:extLst>
          </p:cNvPr>
          <p:cNvCxnSpPr/>
          <p:nvPr/>
        </p:nvCxnSpPr>
        <p:spPr>
          <a:xfrm flipH="1">
            <a:off x="2736851" y="2924175"/>
            <a:ext cx="37449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nettore 1 31">
            <a:extLst>
              <a:ext uri="{FF2B5EF4-FFF2-40B4-BE49-F238E27FC236}">
                <a16:creationId xmlns:a16="http://schemas.microsoft.com/office/drawing/2014/main" id="{53B7ED18-3603-47D6-A19F-54EE629470C1}"/>
              </a:ext>
            </a:extLst>
          </p:cNvPr>
          <p:cNvCxnSpPr/>
          <p:nvPr/>
        </p:nvCxnSpPr>
        <p:spPr>
          <a:xfrm flipH="1">
            <a:off x="2665414" y="4724400"/>
            <a:ext cx="3240087"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CasellaDiTesto 38">
            <a:extLst>
              <a:ext uri="{FF2B5EF4-FFF2-40B4-BE49-F238E27FC236}">
                <a16:creationId xmlns:a16="http://schemas.microsoft.com/office/drawing/2014/main" id="{BCFBF127-AEFA-4846-9073-33C4DAC3E2E3}"/>
              </a:ext>
            </a:extLst>
          </p:cNvPr>
          <p:cNvSpPr txBox="1"/>
          <p:nvPr/>
        </p:nvSpPr>
        <p:spPr>
          <a:xfrm>
            <a:off x="2552700" y="4746625"/>
            <a:ext cx="1295400" cy="306388"/>
          </a:xfrm>
          <a:prstGeom prst="rect">
            <a:avLst/>
          </a:prstGeom>
          <a:noFill/>
        </p:spPr>
        <p:txBody>
          <a:bodyPr>
            <a:spAutoFit/>
          </a:bodyPr>
          <a:lstStyle/>
          <a:p>
            <a:pPr defTabSz="914400">
              <a:defRPr/>
            </a:pPr>
            <a:r>
              <a:rPr lang="it-IT" sz="1400" b="1" dirty="0">
                <a:solidFill>
                  <a:prstClr val="black"/>
                </a:solidFill>
                <a:latin typeface="Century Schoolbook"/>
                <a:ea typeface="Microsoft YaHei" panose="020B0503020204020204" pitchFamily="34" charset="-122"/>
              </a:rPr>
              <a:t>€ 40.000</a:t>
            </a:r>
          </a:p>
        </p:txBody>
      </p:sp>
      <p:sp>
        <p:nvSpPr>
          <p:cNvPr id="42" name="CasellaDiTesto 41">
            <a:extLst>
              <a:ext uri="{FF2B5EF4-FFF2-40B4-BE49-F238E27FC236}">
                <a16:creationId xmlns:a16="http://schemas.microsoft.com/office/drawing/2014/main" id="{2FDFE3B7-7F44-444B-9E9E-702D9D8BD460}"/>
              </a:ext>
            </a:extLst>
          </p:cNvPr>
          <p:cNvSpPr txBox="1"/>
          <p:nvPr/>
        </p:nvSpPr>
        <p:spPr>
          <a:xfrm>
            <a:off x="2552701" y="2930526"/>
            <a:ext cx="1439863" cy="307975"/>
          </a:xfrm>
          <a:prstGeom prst="rect">
            <a:avLst/>
          </a:prstGeom>
          <a:noFill/>
        </p:spPr>
        <p:txBody>
          <a:bodyPr>
            <a:spAutoFit/>
          </a:bodyPr>
          <a:lstStyle/>
          <a:p>
            <a:pPr defTabSz="914400">
              <a:defRPr/>
            </a:pPr>
            <a:r>
              <a:rPr lang="it-IT" sz="1400" b="1" dirty="0">
                <a:solidFill>
                  <a:prstClr val="black"/>
                </a:solidFill>
                <a:latin typeface="Century Schoolbook"/>
                <a:ea typeface="Microsoft YaHei" panose="020B0503020204020204" pitchFamily="34" charset="-122"/>
              </a:rPr>
              <a:t>€ 221.000</a:t>
            </a:r>
          </a:p>
        </p:txBody>
      </p:sp>
      <p:pic>
        <p:nvPicPr>
          <p:cNvPr id="106504" name="Picture 10">
            <a:extLst>
              <a:ext uri="{FF2B5EF4-FFF2-40B4-BE49-F238E27FC236}">
                <a16:creationId xmlns:a16="http://schemas.microsoft.com/office/drawing/2014/main" id="{C0C5E815-2AAC-416E-A0EA-7AFDB1FF540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737600" y="7938"/>
            <a:ext cx="1887538" cy="15494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a:extLst>
              <a:ext uri="{FF2B5EF4-FFF2-40B4-BE49-F238E27FC236}">
                <a16:creationId xmlns:a16="http://schemas.microsoft.com/office/drawing/2014/main" id="{281EE12D-F81B-4C46-8F93-FD8A2A496CEF}"/>
              </a:ext>
            </a:extLst>
          </p:cNvPr>
          <p:cNvSpPr>
            <a:spLocks noGrp="1"/>
          </p:cNvSpPr>
          <p:nvPr>
            <p:ph type="title"/>
          </p:nvPr>
        </p:nvSpPr>
        <p:spPr>
          <a:xfrm>
            <a:off x="1774825" y="203201"/>
            <a:ext cx="7200900" cy="1158875"/>
          </a:xfrm>
        </p:spPr>
        <p:txBody>
          <a:bodyPr rtlCol="0">
            <a:normAutofit fontScale="90000"/>
          </a:bodyPr>
          <a:lstStyle/>
          <a:p>
            <a:pPr fontAlgn="auto">
              <a:spcAft>
                <a:spcPts val="0"/>
              </a:spcAft>
              <a:defRPr/>
            </a:pPr>
            <a:r>
              <a:rPr lang="it-IT" sz="4000" dirty="0">
                <a:solidFill>
                  <a:srgbClr val="FF0000"/>
                </a:solidFill>
              </a:rPr>
              <a:t>Quale procedura utilizzare per i lavori?</a:t>
            </a:r>
            <a:endParaRPr lang="it-IT" sz="4000" dirty="0"/>
          </a:p>
        </p:txBody>
      </p:sp>
      <p:graphicFrame>
        <p:nvGraphicFramePr>
          <p:cNvPr id="9" name="Segnaposto contenuto 8">
            <a:extLst>
              <a:ext uri="{FF2B5EF4-FFF2-40B4-BE49-F238E27FC236}">
                <a16:creationId xmlns:a16="http://schemas.microsoft.com/office/drawing/2014/main" id="{52F9F3C0-FB93-4042-99FA-A91017C1FA82}"/>
              </a:ext>
            </a:extLst>
          </p:cNvPr>
          <p:cNvGraphicFramePr>
            <a:graphicFrameLocks noGrp="1"/>
          </p:cNvGraphicFramePr>
          <p:nvPr>
            <p:ph sz="quarter" idx="1"/>
          </p:nvPr>
        </p:nvGraphicFramePr>
        <p:xfrm>
          <a:off x="3503712" y="1254071"/>
          <a:ext cx="5184576" cy="5343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9" name="Connettore 1 18">
            <a:extLst>
              <a:ext uri="{FF2B5EF4-FFF2-40B4-BE49-F238E27FC236}">
                <a16:creationId xmlns:a16="http://schemas.microsoft.com/office/drawing/2014/main" id="{8C5F57BF-4117-4899-8E3B-D75D06203A5A}"/>
              </a:ext>
            </a:extLst>
          </p:cNvPr>
          <p:cNvCxnSpPr/>
          <p:nvPr/>
        </p:nvCxnSpPr>
        <p:spPr>
          <a:xfrm flipH="1">
            <a:off x="2390776" y="4149725"/>
            <a:ext cx="37433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Connettore 1 24">
            <a:extLst>
              <a:ext uri="{FF2B5EF4-FFF2-40B4-BE49-F238E27FC236}">
                <a16:creationId xmlns:a16="http://schemas.microsoft.com/office/drawing/2014/main" id="{C1101749-D49D-42FF-859D-6A53E283E92B}"/>
              </a:ext>
            </a:extLst>
          </p:cNvPr>
          <p:cNvCxnSpPr>
            <a:cxnSpLocks/>
          </p:cNvCxnSpPr>
          <p:nvPr/>
        </p:nvCxnSpPr>
        <p:spPr>
          <a:xfrm flipH="1">
            <a:off x="2451100" y="4826001"/>
            <a:ext cx="4718050" cy="28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Connettore 1 33">
            <a:extLst>
              <a:ext uri="{FF2B5EF4-FFF2-40B4-BE49-F238E27FC236}">
                <a16:creationId xmlns:a16="http://schemas.microsoft.com/office/drawing/2014/main" id="{EC6683C2-75FC-4D8F-8DB0-246E1DBE7352}"/>
              </a:ext>
            </a:extLst>
          </p:cNvPr>
          <p:cNvCxnSpPr/>
          <p:nvPr/>
        </p:nvCxnSpPr>
        <p:spPr>
          <a:xfrm flipH="1">
            <a:off x="2382839" y="5589588"/>
            <a:ext cx="5616575"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CasellaDiTesto 38">
            <a:extLst>
              <a:ext uri="{FF2B5EF4-FFF2-40B4-BE49-F238E27FC236}">
                <a16:creationId xmlns:a16="http://schemas.microsoft.com/office/drawing/2014/main" id="{58C9F77A-A4C1-4492-8321-5B570A6BF4A7}"/>
              </a:ext>
            </a:extLst>
          </p:cNvPr>
          <p:cNvSpPr txBox="1"/>
          <p:nvPr/>
        </p:nvSpPr>
        <p:spPr>
          <a:xfrm>
            <a:off x="2446339" y="5641976"/>
            <a:ext cx="1296987" cy="307975"/>
          </a:xfrm>
          <a:prstGeom prst="rect">
            <a:avLst/>
          </a:prstGeom>
          <a:noFill/>
        </p:spPr>
        <p:txBody>
          <a:bodyPr>
            <a:spAutoFit/>
          </a:bodyPr>
          <a:lstStyle/>
          <a:p>
            <a:pPr defTabSz="914400">
              <a:defRPr/>
            </a:pPr>
            <a:r>
              <a:rPr lang="it-IT" sz="1400" b="1" dirty="0">
                <a:solidFill>
                  <a:prstClr val="black"/>
                </a:solidFill>
                <a:latin typeface="Calibri"/>
                <a:ea typeface="Microsoft YaHei" panose="020B0503020204020204" pitchFamily="34" charset="-122"/>
              </a:rPr>
              <a:t>€ 40.000</a:t>
            </a:r>
          </a:p>
        </p:txBody>
      </p:sp>
      <p:sp>
        <p:nvSpPr>
          <p:cNvPr id="41" name="CasellaDiTesto 40">
            <a:extLst>
              <a:ext uri="{FF2B5EF4-FFF2-40B4-BE49-F238E27FC236}">
                <a16:creationId xmlns:a16="http://schemas.microsoft.com/office/drawing/2014/main" id="{C0384CF3-7DDC-4E70-A641-D056BB283E43}"/>
              </a:ext>
            </a:extLst>
          </p:cNvPr>
          <p:cNvSpPr txBox="1"/>
          <p:nvPr/>
        </p:nvSpPr>
        <p:spPr>
          <a:xfrm>
            <a:off x="2446339" y="5010151"/>
            <a:ext cx="1296987" cy="307975"/>
          </a:xfrm>
          <a:prstGeom prst="rect">
            <a:avLst/>
          </a:prstGeom>
          <a:noFill/>
        </p:spPr>
        <p:txBody>
          <a:bodyPr>
            <a:spAutoFit/>
          </a:bodyPr>
          <a:lstStyle/>
          <a:p>
            <a:pPr defTabSz="914400">
              <a:defRPr/>
            </a:pPr>
            <a:r>
              <a:rPr lang="it-IT" sz="1400" b="1" dirty="0">
                <a:solidFill>
                  <a:prstClr val="black"/>
                </a:solidFill>
                <a:latin typeface="Calibri"/>
                <a:ea typeface="Microsoft YaHei" panose="020B0503020204020204" pitchFamily="34" charset="-122"/>
              </a:rPr>
              <a:t>€ 150.000</a:t>
            </a:r>
          </a:p>
        </p:txBody>
      </p:sp>
      <p:sp>
        <p:nvSpPr>
          <p:cNvPr id="43" name="CasellaDiTesto 42">
            <a:extLst>
              <a:ext uri="{FF2B5EF4-FFF2-40B4-BE49-F238E27FC236}">
                <a16:creationId xmlns:a16="http://schemas.microsoft.com/office/drawing/2014/main" id="{145AA319-D3FE-4745-85A1-E729239C4C11}"/>
              </a:ext>
            </a:extLst>
          </p:cNvPr>
          <p:cNvSpPr txBox="1"/>
          <p:nvPr/>
        </p:nvSpPr>
        <p:spPr>
          <a:xfrm>
            <a:off x="2446338" y="4249739"/>
            <a:ext cx="1439862" cy="307975"/>
          </a:xfrm>
          <a:prstGeom prst="rect">
            <a:avLst/>
          </a:prstGeom>
          <a:noFill/>
        </p:spPr>
        <p:txBody>
          <a:bodyPr>
            <a:spAutoFit/>
          </a:bodyPr>
          <a:lstStyle/>
          <a:p>
            <a:pPr defTabSz="914400">
              <a:defRPr/>
            </a:pPr>
            <a:r>
              <a:rPr lang="it-IT" sz="1400" b="1" dirty="0">
                <a:solidFill>
                  <a:prstClr val="black"/>
                </a:solidFill>
                <a:latin typeface="Calibri"/>
                <a:ea typeface="Microsoft YaHei" panose="020B0503020204020204" pitchFamily="34" charset="-122"/>
              </a:rPr>
              <a:t>€ 350.000</a:t>
            </a:r>
          </a:p>
        </p:txBody>
      </p:sp>
      <p:pic>
        <p:nvPicPr>
          <p:cNvPr id="107530" name="Picture 10">
            <a:extLst>
              <a:ext uri="{FF2B5EF4-FFF2-40B4-BE49-F238E27FC236}">
                <a16:creationId xmlns:a16="http://schemas.microsoft.com/office/drawing/2014/main" id="{79C65A8F-46A0-472D-9D93-51F5F9538A7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866188" y="7939"/>
            <a:ext cx="1758950" cy="14446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 name="CasellaDiTesto 17">
            <a:extLst>
              <a:ext uri="{FF2B5EF4-FFF2-40B4-BE49-F238E27FC236}">
                <a16:creationId xmlns:a16="http://schemas.microsoft.com/office/drawing/2014/main" id="{3481EF1A-8DB1-43EE-A43F-7F7FE144F9F8}"/>
              </a:ext>
            </a:extLst>
          </p:cNvPr>
          <p:cNvSpPr txBox="1"/>
          <p:nvPr/>
        </p:nvSpPr>
        <p:spPr>
          <a:xfrm>
            <a:off x="8262938" y="2884488"/>
            <a:ext cx="1096962" cy="400110"/>
          </a:xfrm>
          <a:prstGeom prst="rect">
            <a:avLst/>
          </a:prstGeom>
          <a:noFill/>
        </p:spPr>
        <p:txBody>
          <a:bodyPr>
            <a:spAutoFit/>
          </a:bodyPr>
          <a:lstStyle/>
          <a:p>
            <a:pPr algn="ctr" defTabSz="914400">
              <a:defRPr/>
            </a:pPr>
            <a:r>
              <a:rPr lang="it-IT" sz="1000" b="1" dirty="0">
                <a:solidFill>
                  <a:srgbClr val="4F81BD">
                    <a:lumMod val="75000"/>
                  </a:srgbClr>
                </a:solidFill>
                <a:latin typeface="Calibri"/>
                <a:ea typeface="Microsoft YaHei" panose="020B0503020204020204" pitchFamily="34" charset="-122"/>
              </a:rPr>
              <a:t>Novità Decreto Sblocca cantieri</a:t>
            </a:r>
          </a:p>
        </p:txBody>
      </p:sp>
      <p:sp>
        <p:nvSpPr>
          <p:cNvPr id="20" name="Stella a 5 punte 19">
            <a:extLst>
              <a:ext uri="{FF2B5EF4-FFF2-40B4-BE49-F238E27FC236}">
                <a16:creationId xmlns:a16="http://schemas.microsoft.com/office/drawing/2014/main" id="{3199BEC7-6461-4707-9DD6-42DDDA2517DB}"/>
              </a:ext>
            </a:extLst>
          </p:cNvPr>
          <p:cNvSpPr/>
          <p:nvPr/>
        </p:nvSpPr>
        <p:spPr>
          <a:xfrm>
            <a:off x="7785101" y="2371726"/>
            <a:ext cx="1960563" cy="1389063"/>
          </a:xfrm>
          <a:prstGeom prst="star5">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it-IT">
              <a:solidFill>
                <a:prstClr val="white"/>
              </a:solidFill>
              <a:latin typeface="Calibri"/>
            </a:endParaRPr>
          </a:p>
        </p:txBody>
      </p:sp>
      <p:cxnSp>
        <p:nvCxnSpPr>
          <p:cNvPr id="14" name="Connettore 1 18">
            <a:extLst>
              <a:ext uri="{FF2B5EF4-FFF2-40B4-BE49-F238E27FC236}">
                <a16:creationId xmlns:a16="http://schemas.microsoft.com/office/drawing/2014/main" id="{D88BA8DE-EC03-436F-9B25-6E15836E8F3A}"/>
              </a:ext>
            </a:extLst>
          </p:cNvPr>
          <p:cNvCxnSpPr/>
          <p:nvPr/>
        </p:nvCxnSpPr>
        <p:spPr>
          <a:xfrm flipH="1">
            <a:off x="2390776" y="3379788"/>
            <a:ext cx="3743325"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CasellaDiTesto 14">
            <a:extLst>
              <a:ext uri="{FF2B5EF4-FFF2-40B4-BE49-F238E27FC236}">
                <a16:creationId xmlns:a16="http://schemas.microsoft.com/office/drawing/2014/main" id="{2DD83C1F-B32E-47F3-95D4-F08942C65033}"/>
              </a:ext>
            </a:extLst>
          </p:cNvPr>
          <p:cNvSpPr txBox="1"/>
          <p:nvPr/>
        </p:nvSpPr>
        <p:spPr>
          <a:xfrm>
            <a:off x="2446338" y="3408364"/>
            <a:ext cx="1439862" cy="307975"/>
          </a:xfrm>
          <a:prstGeom prst="rect">
            <a:avLst/>
          </a:prstGeom>
          <a:noFill/>
        </p:spPr>
        <p:txBody>
          <a:bodyPr>
            <a:spAutoFit/>
          </a:bodyPr>
          <a:lstStyle/>
          <a:p>
            <a:pPr defTabSz="914400">
              <a:defRPr/>
            </a:pPr>
            <a:r>
              <a:rPr lang="it-IT" sz="1400" b="1" dirty="0">
                <a:solidFill>
                  <a:prstClr val="black"/>
                </a:solidFill>
                <a:latin typeface="Calibri"/>
                <a:ea typeface="Microsoft YaHei" panose="020B0503020204020204" pitchFamily="34" charset="-122"/>
              </a:rPr>
              <a:t>€ 1.000.000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1">
            <a:extLst>
              <a:ext uri="{FF2B5EF4-FFF2-40B4-BE49-F238E27FC236}">
                <a16:creationId xmlns:a16="http://schemas.microsoft.com/office/drawing/2014/main" id="{D5A9851A-7FFE-497B-98A0-4113AD5CE407}"/>
              </a:ext>
            </a:extLst>
          </p:cNvPr>
          <p:cNvSpPr>
            <a:spLocks noChangeArrowheads="1"/>
          </p:cNvSpPr>
          <p:nvPr/>
        </p:nvSpPr>
        <p:spPr bwMode="auto">
          <a:xfrm>
            <a:off x="1524000" y="0"/>
            <a:ext cx="9144000"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eaLnBrk="0" fontAlgn="base" hangingPunct="0">
              <a:spcBef>
                <a:spcPct val="0"/>
              </a:spcBef>
              <a:spcAft>
                <a:spcPct val="0"/>
              </a:spcAft>
              <a:buClr>
                <a:srgbClr val="000000"/>
              </a:buClr>
              <a:buSzPct val="100000"/>
            </a:pPr>
            <a:endParaRPr lang="it-IT" altLang="it-IT" sz="2400">
              <a:solidFill>
                <a:srgbClr val="FFFFFF"/>
              </a:solidFill>
              <a:latin typeface="Calibri" panose="020F0502020204030204" pitchFamily="34" charset="0"/>
              <a:ea typeface="Microsoft YaHei" panose="020B0503020204020204" pitchFamily="34" charset="-122"/>
            </a:endParaRPr>
          </a:p>
        </p:txBody>
      </p:sp>
      <p:sp>
        <p:nvSpPr>
          <p:cNvPr id="110595" name="Text Box 2">
            <a:extLst>
              <a:ext uri="{FF2B5EF4-FFF2-40B4-BE49-F238E27FC236}">
                <a16:creationId xmlns:a16="http://schemas.microsoft.com/office/drawing/2014/main" id="{09C5B2F3-00E5-4CC8-8274-6807BE5F644F}"/>
              </a:ext>
            </a:extLst>
          </p:cNvPr>
          <p:cNvSpPr txBox="1">
            <a:spLocks noChangeArrowheads="1"/>
          </p:cNvSpPr>
          <p:nvPr/>
        </p:nvSpPr>
        <p:spPr bwMode="auto">
          <a:xfrm>
            <a:off x="1774825" y="220663"/>
            <a:ext cx="8281988"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algn="ctr" defTabSz="449263" fontAlgn="base">
              <a:lnSpc>
                <a:spcPct val="90000"/>
              </a:lnSpc>
              <a:spcBef>
                <a:spcPct val="0"/>
              </a:spcBef>
              <a:spcAft>
                <a:spcPct val="0"/>
              </a:spcAft>
              <a:buSzPct val="100000"/>
            </a:pPr>
            <a:r>
              <a:rPr lang="it-IT" altLang="it-IT" b="1">
                <a:solidFill>
                  <a:srgbClr val="000000"/>
                </a:solidFill>
                <a:latin typeface="Arial" panose="020B0604020202020204" pitchFamily="34" charset="0"/>
                <a:cs typeface="Arial" panose="020B0604020202020204" pitchFamily="34" charset="0"/>
              </a:rPr>
              <a:t>La nuova disciplina del sottosoglia</a:t>
            </a:r>
          </a:p>
        </p:txBody>
      </p:sp>
      <p:sp>
        <p:nvSpPr>
          <p:cNvPr id="130052" name="Text Box 3">
            <a:extLst>
              <a:ext uri="{FF2B5EF4-FFF2-40B4-BE49-F238E27FC236}">
                <a16:creationId xmlns:a16="http://schemas.microsoft.com/office/drawing/2014/main" id="{2D350F20-CA29-4F8B-AF6C-CD04438EED85}"/>
              </a:ext>
            </a:extLst>
          </p:cNvPr>
          <p:cNvSpPr txBox="1">
            <a:spLocks noChangeArrowheads="1"/>
          </p:cNvSpPr>
          <p:nvPr/>
        </p:nvSpPr>
        <p:spPr bwMode="auto">
          <a:xfrm>
            <a:off x="1703389" y="765176"/>
            <a:ext cx="8785225"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1pPr>
            <a:lvl2pPr>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2pPr>
            <a:lvl3pPr>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3pPr>
            <a:lvl4pPr>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4pPr>
            <a:lvl5pPr>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9pPr>
          </a:lstStyle>
          <a:p>
            <a:pPr marL="342900" indent="-342900" algn="just" defTabSz="449263" eaLnBrk="0" fontAlgn="base" hangingPunct="0">
              <a:spcBef>
                <a:spcPct val="0"/>
              </a:spcBef>
              <a:spcAft>
                <a:spcPct val="0"/>
              </a:spcAft>
              <a:buFont typeface="Arial" panose="020B0604020202020204" pitchFamily="34" charset="0"/>
              <a:buChar char="•"/>
              <a:defRPr/>
            </a:pPr>
            <a:r>
              <a:rPr lang="it-IT" dirty="0">
                <a:solidFill>
                  <a:srgbClr val="1A171B"/>
                </a:solidFill>
                <a:latin typeface="sole_text"/>
              </a:rPr>
              <a:t>Per l’affidamento di un </a:t>
            </a:r>
            <a:r>
              <a:rPr lang="it-IT" b="1" dirty="0">
                <a:solidFill>
                  <a:srgbClr val="1A171B"/>
                </a:solidFill>
                <a:latin typeface="sole_text"/>
              </a:rPr>
              <a:t>lavoro</a:t>
            </a:r>
            <a:r>
              <a:rPr lang="it-IT" dirty="0">
                <a:solidFill>
                  <a:srgbClr val="1A171B"/>
                </a:solidFill>
                <a:latin typeface="sole_text"/>
              </a:rPr>
              <a:t> di importo inferiore a 150.000 euro una stazione appaltante deve richiedere </a:t>
            </a:r>
            <a:r>
              <a:rPr lang="it-IT" b="1" dirty="0">
                <a:solidFill>
                  <a:srgbClr val="1A171B"/>
                </a:solidFill>
                <a:latin typeface="sole_text"/>
              </a:rPr>
              <a:t>tre preventivi senza uno specifico percorso selettivo</a:t>
            </a:r>
            <a:endParaRPr lang="it-IT" dirty="0">
              <a:solidFill>
                <a:srgbClr val="1A171B"/>
              </a:solidFill>
              <a:latin typeface="sole_text"/>
            </a:endParaRPr>
          </a:p>
          <a:p>
            <a:pPr marL="342900" indent="-342900" algn="just" defTabSz="449263" eaLnBrk="0" fontAlgn="base" hangingPunct="0">
              <a:spcBef>
                <a:spcPct val="0"/>
              </a:spcBef>
              <a:spcAft>
                <a:spcPct val="0"/>
              </a:spcAft>
              <a:buFont typeface="Arial" panose="020B0604020202020204" pitchFamily="34" charset="0"/>
              <a:buChar char="•"/>
              <a:defRPr/>
            </a:pPr>
            <a:r>
              <a:rPr lang="it-IT" dirty="0">
                <a:solidFill>
                  <a:srgbClr val="1A171B"/>
                </a:solidFill>
                <a:latin typeface="sole_text"/>
              </a:rPr>
              <a:t>per l’acquisizione di </a:t>
            </a:r>
            <a:r>
              <a:rPr lang="it-IT" b="1" dirty="0">
                <a:solidFill>
                  <a:srgbClr val="1A171B"/>
                </a:solidFill>
                <a:latin typeface="sole_text"/>
              </a:rPr>
              <a:t>beni e servizi </a:t>
            </a:r>
            <a:r>
              <a:rPr lang="it-IT" dirty="0">
                <a:solidFill>
                  <a:srgbClr val="1A171B"/>
                </a:solidFill>
                <a:latin typeface="sole_text"/>
              </a:rPr>
              <a:t>i cinque operatori economici ai quali richiedere preventivi devono essere individuati mediante </a:t>
            </a:r>
            <a:r>
              <a:rPr lang="it-IT" b="1" dirty="0">
                <a:solidFill>
                  <a:srgbClr val="1A171B"/>
                </a:solidFill>
                <a:latin typeface="sole_text"/>
              </a:rPr>
              <a:t>indagini di mercato o facendo ricorso a elenchi</a:t>
            </a:r>
            <a:r>
              <a:rPr lang="it-IT" dirty="0">
                <a:solidFill>
                  <a:srgbClr val="1A171B"/>
                </a:solidFill>
                <a:latin typeface="sole_text"/>
              </a:rPr>
              <a:t>.</a:t>
            </a:r>
          </a:p>
          <a:p>
            <a:pPr algn="just" defTabSz="449263" eaLnBrk="0" fontAlgn="base" hangingPunct="0">
              <a:spcBef>
                <a:spcPct val="0"/>
              </a:spcBef>
              <a:spcAft>
                <a:spcPct val="0"/>
              </a:spcAft>
              <a:defRPr/>
            </a:pPr>
            <a:endParaRPr lang="it-IT" dirty="0">
              <a:solidFill>
                <a:srgbClr val="1A171B"/>
              </a:solidFill>
              <a:latin typeface="sole_text"/>
            </a:endParaRPr>
          </a:p>
          <a:p>
            <a:pPr algn="just" defTabSz="449263" eaLnBrk="0" fontAlgn="base" hangingPunct="0">
              <a:spcBef>
                <a:spcPct val="0"/>
              </a:spcBef>
              <a:spcAft>
                <a:spcPct val="0"/>
              </a:spcAft>
              <a:defRPr/>
            </a:pPr>
            <a:r>
              <a:rPr lang="it-IT" dirty="0">
                <a:solidFill>
                  <a:srgbClr val="1A171B"/>
                </a:solidFill>
                <a:latin typeface="sole_text"/>
              </a:rPr>
              <a:t>La giurisprudenza e </a:t>
            </a:r>
            <a:r>
              <a:rPr lang="it-IT" dirty="0" err="1">
                <a:solidFill>
                  <a:srgbClr val="1A171B"/>
                </a:solidFill>
                <a:latin typeface="sole_text"/>
              </a:rPr>
              <a:t>l’Anac</a:t>
            </a:r>
            <a:r>
              <a:rPr lang="it-IT" dirty="0">
                <a:solidFill>
                  <a:srgbClr val="1A171B"/>
                </a:solidFill>
                <a:latin typeface="sole_text"/>
              </a:rPr>
              <a:t> hanno evidenziato che la richiesta di preventivi non costituisce una procedura di confronto vera e propria, ma un’analisi delle differenti proposte degli operatori economici, gestite nell’ambito di trattative parallele dal RUP.</a:t>
            </a:r>
          </a:p>
          <a:p>
            <a:pPr algn="just" defTabSz="449263" eaLnBrk="0" fontAlgn="base" hangingPunct="0">
              <a:spcBef>
                <a:spcPct val="0"/>
              </a:spcBef>
              <a:spcAft>
                <a:spcPct val="0"/>
              </a:spcAft>
              <a:defRPr/>
            </a:pPr>
            <a:endParaRPr lang="it-IT" dirty="0">
              <a:solidFill>
                <a:srgbClr val="1A171B"/>
              </a:solidFill>
              <a:latin typeface="sole_text"/>
            </a:endParaRPr>
          </a:p>
          <a:p>
            <a:pPr algn="just" defTabSz="449263" eaLnBrk="0" fontAlgn="base" hangingPunct="0">
              <a:spcBef>
                <a:spcPct val="0"/>
              </a:spcBef>
              <a:spcAft>
                <a:spcPct val="0"/>
              </a:spcAft>
              <a:defRPr/>
            </a:pPr>
            <a:r>
              <a:rPr lang="it-IT" dirty="0">
                <a:solidFill>
                  <a:srgbClr val="1A171B"/>
                </a:solidFill>
                <a:latin typeface="sole_text"/>
              </a:rPr>
              <a:t>NECESSARIO ADOTTARE UN REGOLAMENTO PER GLI ACQUISTI SOTTO SOGLIA PER GUIDARE I RUP</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1">
            <a:extLst>
              <a:ext uri="{FF2B5EF4-FFF2-40B4-BE49-F238E27FC236}">
                <a16:creationId xmlns:a16="http://schemas.microsoft.com/office/drawing/2014/main" id="{E5B2EACD-434D-4830-B026-B8D2833027C8}"/>
              </a:ext>
            </a:extLst>
          </p:cNvPr>
          <p:cNvSpPr>
            <a:spLocks noChangeArrowheads="1"/>
          </p:cNvSpPr>
          <p:nvPr/>
        </p:nvSpPr>
        <p:spPr bwMode="auto">
          <a:xfrm>
            <a:off x="1524000" y="0"/>
            <a:ext cx="9144000"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eaLnBrk="0" fontAlgn="base" hangingPunct="0">
              <a:spcBef>
                <a:spcPct val="0"/>
              </a:spcBef>
              <a:spcAft>
                <a:spcPct val="0"/>
              </a:spcAft>
              <a:buClr>
                <a:srgbClr val="000000"/>
              </a:buClr>
              <a:buSzPct val="100000"/>
            </a:pPr>
            <a:endParaRPr lang="it-IT" altLang="it-IT" sz="2400">
              <a:solidFill>
                <a:srgbClr val="FFFFFF"/>
              </a:solidFill>
              <a:latin typeface="Calibri" panose="020F0502020204030204" pitchFamily="34" charset="0"/>
              <a:ea typeface="Microsoft YaHei" panose="020B0503020204020204" pitchFamily="34" charset="-122"/>
            </a:endParaRPr>
          </a:p>
        </p:txBody>
      </p:sp>
      <p:sp>
        <p:nvSpPr>
          <p:cNvPr id="112643" name="Text Box 2">
            <a:extLst>
              <a:ext uri="{FF2B5EF4-FFF2-40B4-BE49-F238E27FC236}">
                <a16:creationId xmlns:a16="http://schemas.microsoft.com/office/drawing/2014/main" id="{136A3F4C-E2E3-47EF-AE6E-C7BF84C33D02}"/>
              </a:ext>
            </a:extLst>
          </p:cNvPr>
          <p:cNvSpPr txBox="1">
            <a:spLocks noChangeArrowheads="1"/>
          </p:cNvSpPr>
          <p:nvPr/>
        </p:nvSpPr>
        <p:spPr bwMode="auto">
          <a:xfrm>
            <a:off x="1774825" y="220663"/>
            <a:ext cx="8281988"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algn="ctr" defTabSz="449263" fontAlgn="base">
              <a:lnSpc>
                <a:spcPct val="90000"/>
              </a:lnSpc>
              <a:spcBef>
                <a:spcPct val="0"/>
              </a:spcBef>
              <a:spcAft>
                <a:spcPct val="0"/>
              </a:spcAft>
              <a:buSzPct val="100000"/>
            </a:pPr>
            <a:r>
              <a:rPr lang="it-IT" altLang="it-IT" b="1">
                <a:solidFill>
                  <a:srgbClr val="000000"/>
                </a:solidFill>
                <a:latin typeface="Arial" panose="020B0604020202020204" pitchFamily="34" charset="0"/>
                <a:cs typeface="Arial" panose="020B0604020202020204" pitchFamily="34" charset="0"/>
              </a:rPr>
              <a:t>La nuova disciplina del sottosoglia</a:t>
            </a:r>
          </a:p>
        </p:txBody>
      </p:sp>
      <p:sp>
        <p:nvSpPr>
          <p:cNvPr id="130052" name="Text Box 3">
            <a:extLst>
              <a:ext uri="{FF2B5EF4-FFF2-40B4-BE49-F238E27FC236}">
                <a16:creationId xmlns:a16="http://schemas.microsoft.com/office/drawing/2014/main" id="{2D350F20-CA29-4F8B-AF6C-CD04438EED85}"/>
              </a:ext>
            </a:extLst>
          </p:cNvPr>
          <p:cNvSpPr txBox="1">
            <a:spLocks noChangeArrowheads="1"/>
          </p:cNvSpPr>
          <p:nvPr/>
        </p:nvSpPr>
        <p:spPr bwMode="auto">
          <a:xfrm>
            <a:off x="1703389" y="765176"/>
            <a:ext cx="8785225"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1pPr>
            <a:lvl2pPr>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2pPr>
            <a:lvl3pPr>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3pPr>
            <a:lvl4pPr>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4pPr>
            <a:lvl5pPr>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9pPr>
          </a:lstStyle>
          <a:p>
            <a:pPr marL="342900" indent="-342900" algn="just" defTabSz="449263" eaLnBrk="0" fontAlgn="base" hangingPunct="0">
              <a:spcBef>
                <a:spcPct val="0"/>
              </a:spcBef>
              <a:spcAft>
                <a:spcPct val="0"/>
              </a:spcAft>
              <a:buFont typeface="Arial" panose="020B0604020202020204" pitchFamily="34" charset="0"/>
              <a:buChar char="•"/>
              <a:defRPr/>
            </a:pPr>
            <a:r>
              <a:rPr lang="it-IT" dirty="0">
                <a:solidFill>
                  <a:srgbClr val="1A171B"/>
                </a:solidFill>
                <a:latin typeface="sole_text"/>
              </a:rPr>
              <a:t>Per l’affidamento degli appalti di lavori nella fascia compresa tra i </a:t>
            </a:r>
            <a:r>
              <a:rPr lang="it-IT" b="1" dirty="0">
                <a:solidFill>
                  <a:srgbClr val="1A171B"/>
                </a:solidFill>
                <a:latin typeface="sole_text"/>
              </a:rPr>
              <a:t>150mila e i 350mila euro</a:t>
            </a:r>
            <a:r>
              <a:rPr lang="it-IT" dirty="0">
                <a:solidFill>
                  <a:srgbClr val="1A171B"/>
                </a:solidFill>
                <a:latin typeface="sole_text"/>
              </a:rPr>
              <a:t>: invito ad almeno 10 operatori;</a:t>
            </a:r>
          </a:p>
          <a:p>
            <a:pPr marL="342900" indent="-342900" algn="just" defTabSz="449263" eaLnBrk="0" fontAlgn="base" hangingPunct="0">
              <a:spcBef>
                <a:spcPct val="0"/>
              </a:spcBef>
              <a:spcAft>
                <a:spcPct val="0"/>
              </a:spcAft>
              <a:buFont typeface="Arial" panose="020B0604020202020204" pitchFamily="34" charset="0"/>
              <a:buChar char="•"/>
              <a:defRPr/>
            </a:pPr>
            <a:r>
              <a:rPr lang="it-IT" dirty="0">
                <a:solidFill>
                  <a:srgbClr val="1A171B"/>
                </a:solidFill>
                <a:latin typeface="sole_text"/>
              </a:rPr>
              <a:t>Per i lavori tra i </a:t>
            </a:r>
            <a:r>
              <a:rPr lang="it-IT" b="1" dirty="0">
                <a:solidFill>
                  <a:srgbClr val="1A171B"/>
                </a:solidFill>
                <a:latin typeface="sole_text"/>
              </a:rPr>
              <a:t>350mila e un milione €</a:t>
            </a:r>
            <a:r>
              <a:rPr lang="it-IT" dirty="0">
                <a:solidFill>
                  <a:srgbClr val="1A171B"/>
                </a:solidFill>
                <a:latin typeface="sole_text"/>
              </a:rPr>
              <a:t>: invito alla procedura selettiva di almeno 15 operatori economici.</a:t>
            </a:r>
          </a:p>
          <a:p>
            <a:pPr algn="just" defTabSz="449263" eaLnBrk="0" fontAlgn="base" hangingPunct="0">
              <a:spcBef>
                <a:spcPct val="0"/>
              </a:spcBef>
              <a:spcAft>
                <a:spcPct val="0"/>
              </a:spcAft>
              <a:defRPr/>
            </a:pPr>
            <a:endParaRPr lang="it-IT" dirty="0">
              <a:solidFill>
                <a:srgbClr val="1A171B"/>
              </a:solidFill>
              <a:latin typeface="sole_text"/>
            </a:endParaRPr>
          </a:p>
          <a:p>
            <a:pPr algn="just" defTabSz="449263" eaLnBrk="0" fontAlgn="base" hangingPunct="0">
              <a:spcBef>
                <a:spcPct val="0"/>
              </a:spcBef>
              <a:spcAft>
                <a:spcPct val="0"/>
              </a:spcAft>
              <a:defRPr/>
            </a:pPr>
            <a:r>
              <a:rPr lang="it-IT" dirty="0">
                <a:solidFill>
                  <a:srgbClr val="1A171B"/>
                </a:solidFill>
                <a:latin typeface="sole_text"/>
              </a:rPr>
              <a:t>Per questi importi vi è il richiamo esplicito all’articolo 63, comma 6 che disciplina le procedure negoziate senza previa pubblicazione del Bando di gara.</a:t>
            </a:r>
          </a:p>
          <a:p>
            <a:pPr algn="just" defTabSz="449263" eaLnBrk="0" fontAlgn="base" hangingPunct="0">
              <a:spcBef>
                <a:spcPct val="0"/>
              </a:spcBef>
              <a:spcAft>
                <a:spcPct val="0"/>
              </a:spcAft>
              <a:defRPr/>
            </a:pPr>
            <a:endParaRPr lang="it-IT" dirty="0">
              <a:solidFill>
                <a:srgbClr val="1A171B"/>
              </a:solidFill>
              <a:latin typeface="sole_text"/>
            </a:endParaRPr>
          </a:p>
          <a:p>
            <a:pPr marL="342900" indent="-342900" algn="just" defTabSz="449263" eaLnBrk="0" fontAlgn="base" hangingPunct="0">
              <a:spcBef>
                <a:spcPct val="0"/>
              </a:spcBef>
              <a:spcAft>
                <a:spcPct val="0"/>
              </a:spcAft>
              <a:buFont typeface="Arial" panose="020B0604020202020204" pitchFamily="34" charset="0"/>
              <a:buChar char="•"/>
              <a:defRPr/>
            </a:pPr>
            <a:r>
              <a:rPr lang="it-IT" dirty="0">
                <a:solidFill>
                  <a:srgbClr val="1A171B"/>
                </a:solidFill>
                <a:latin typeface="sole_text"/>
              </a:rPr>
              <a:t>Nella fascia </a:t>
            </a:r>
            <a:r>
              <a:rPr lang="it-IT" b="1" dirty="0">
                <a:solidFill>
                  <a:srgbClr val="1A171B"/>
                </a:solidFill>
                <a:latin typeface="sole_text"/>
              </a:rPr>
              <a:t>superiore a un milione di euro </a:t>
            </a:r>
            <a:r>
              <a:rPr lang="it-IT" dirty="0">
                <a:solidFill>
                  <a:srgbClr val="1A171B"/>
                </a:solidFill>
                <a:latin typeface="sole_text"/>
              </a:rPr>
              <a:t>le amministrazioni devono invece affidare i lavori con la </a:t>
            </a:r>
            <a:r>
              <a:rPr lang="it-IT" b="1" dirty="0">
                <a:solidFill>
                  <a:srgbClr val="1A171B"/>
                </a:solidFill>
                <a:latin typeface="sole_text"/>
              </a:rPr>
              <a:t>procedura aperta</a:t>
            </a:r>
            <a:r>
              <a:rPr lang="it-IT" dirty="0">
                <a:solidFill>
                  <a:srgbClr val="1A171B"/>
                </a:solidFill>
                <a:latin typeface="sole_text"/>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1">
            <a:extLst>
              <a:ext uri="{FF2B5EF4-FFF2-40B4-BE49-F238E27FC236}">
                <a16:creationId xmlns:a16="http://schemas.microsoft.com/office/drawing/2014/main" id="{29536483-9B54-4D41-98A3-36361ADA0BAF}"/>
              </a:ext>
            </a:extLst>
          </p:cNvPr>
          <p:cNvSpPr>
            <a:spLocks noChangeArrowheads="1"/>
          </p:cNvSpPr>
          <p:nvPr/>
        </p:nvSpPr>
        <p:spPr bwMode="auto">
          <a:xfrm>
            <a:off x="1524000" y="0"/>
            <a:ext cx="9144000"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eaLnBrk="0" fontAlgn="base" hangingPunct="0">
              <a:spcBef>
                <a:spcPct val="0"/>
              </a:spcBef>
              <a:spcAft>
                <a:spcPct val="0"/>
              </a:spcAft>
              <a:buClr>
                <a:srgbClr val="000000"/>
              </a:buClr>
              <a:buSzPct val="100000"/>
            </a:pPr>
            <a:endParaRPr lang="it-IT" altLang="it-IT" sz="2400">
              <a:solidFill>
                <a:srgbClr val="FFFFFF"/>
              </a:solidFill>
              <a:latin typeface="Calibri" panose="020F0502020204030204" pitchFamily="34" charset="0"/>
              <a:ea typeface="Microsoft YaHei" panose="020B0503020204020204" pitchFamily="34" charset="-122"/>
            </a:endParaRPr>
          </a:p>
        </p:txBody>
      </p:sp>
      <p:sp>
        <p:nvSpPr>
          <p:cNvPr id="114691" name="Text Box 2">
            <a:extLst>
              <a:ext uri="{FF2B5EF4-FFF2-40B4-BE49-F238E27FC236}">
                <a16:creationId xmlns:a16="http://schemas.microsoft.com/office/drawing/2014/main" id="{1DC7FC00-20BF-4EE5-9E10-F664BB138156}"/>
              </a:ext>
            </a:extLst>
          </p:cNvPr>
          <p:cNvSpPr txBox="1">
            <a:spLocks noChangeArrowheads="1"/>
          </p:cNvSpPr>
          <p:nvPr/>
        </p:nvSpPr>
        <p:spPr bwMode="auto">
          <a:xfrm>
            <a:off x="1774825" y="220663"/>
            <a:ext cx="8281988"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algn="ctr" defTabSz="449263" fontAlgn="base">
              <a:lnSpc>
                <a:spcPct val="90000"/>
              </a:lnSpc>
              <a:spcBef>
                <a:spcPct val="0"/>
              </a:spcBef>
              <a:spcAft>
                <a:spcPct val="0"/>
              </a:spcAft>
              <a:buSzPct val="100000"/>
            </a:pPr>
            <a:r>
              <a:rPr lang="it-IT" altLang="it-IT" b="1">
                <a:solidFill>
                  <a:srgbClr val="000000"/>
                </a:solidFill>
                <a:latin typeface="Arial" panose="020B0604020202020204" pitchFamily="34" charset="0"/>
                <a:cs typeface="Arial" panose="020B0604020202020204" pitchFamily="34" charset="0"/>
              </a:rPr>
              <a:t>La nuova disciplina del sottosoglia</a:t>
            </a:r>
          </a:p>
        </p:txBody>
      </p:sp>
      <p:sp>
        <p:nvSpPr>
          <p:cNvPr id="130052" name="Text Box 3">
            <a:extLst>
              <a:ext uri="{FF2B5EF4-FFF2-40B4-BE49-F238E27FC236}">
                <a16:creationId xmlns:a16="http://schemas.microsoft.com/office/drawing/2014/main" id="{2D350F20-CA29-4F8B-AF6C-CD04438EED85}"/>
              </a:ext>
            </a:extLst>
          </p:cNvPr>
          <p:cNvSpPr txBox="1">
            <a:spLocks noChangeArrowheads="1"/>
          </p:cNvSpPr>
          <p:nvPr/>
        </p:nvSpPr>
        <p:spPr bwMode="auto">
          <a:xfrm>
            <a:off x="1703389" y="765176"/>
            <a:ext cx="8785225"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1pPr>
            <a:lvl2pPr>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2pPr>
            <a:lvl3pPr>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3pPr>
            <a:lvl4pPr>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4pPr>
            <a:lvl5pPr>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9pPr>
          </a:lstStyle>
          <a:p>
            <a:pPr marL="342900" indent="-342900" algn="just" defTabSz="449263" eaLnBrk="0" fontAlgn="base" hangingPunct="0">
              <a:spcBef>
                <a:spcPct val="0"/>
              </a:spcBef>
              <a:spcAft>
                <a:spcPct val="0"/>
              </a:spcAft>
              <a:buFont typeface="Arial" panose="020B0604020202020204" pitchFamily="34" charset="0"/>
              <a:buChar char="•"/>
              <a:defRPr/>
            </a:pPr>
            <a:r>
              <a:rPr lang="it-IT" dirty="0">
                <a:solidFill>
                  <a:srgbClr val="1A171B"/>
                </a:solidFill>
                <a:latin typeface="sole_text"/>
              </a:rPr>
              <a:t>Art. 133 comma 8. (…) possono decidere che le offerte saranno esaminate prima della verifica dell'idoneità degli offerenti. Tale facoltà può essere esercitata se </a:t>
            </a:r>
            <a:r>
              <a:rPr lang="it-IT" b="1" dirty="0">
                <a:solidFill>
                  <a:srgbClr val="1A171B"/>
                </a:solidFill>
                <a:latin typeface="sole_text"/>
              </a:rPr>
              <a:t>specificamente prevista nel bando di gara o nell'avviso con cui si indice la gara</a:t>
            </a:r>
            <a:r>
              <a:rPr lang="it-IT" dirty="0">
                <a:solidFill>
                  <a:srgbClr val="1A171B"/>
                </a:solidFill>
                <a:latin typeface="sole_text"/>
              </a:rPr>
              <a:t>. </a:t>
            </a:r>
          </a:p>
          <a:p>
            <a:pPr algn="just" defTabSz="449263" eaLnBrk="0" fontAlgn="base" hangingPunct="0">
              <a:spcBef>
                <a:spcPct val="0"/>
              </a:spcBef>
              <a:spcAft>
                <a:spcPct val="0"/>
              </a:spcAft>
              <a:defRPr/>
            </a:pPr>
            <a:endParaRPr lang="it-IT" dirty="0">
              <a:solidFill>
                <a:srgbClr val="1A171B"/>
              </a:solidFill>
              <a:latin typeface="sole_text"/>
            </a:endParaRPr>
          </a:p>
          <a:p>
            <a:pPr algn="just" defTabSz="449263" eaLnBrk="0" fontAlgn="base" hangingPunct="0">
              <a:spcBef>
                <a:spcPct val="0"/>
              </a:spcBef>
              <a:spcAft>
                <a:spcPct val="0"/>
              </a:spcAft>
              <a:defRPr/>
            </a:pPr>
            <a:r>
              <a:rPr lang="it-IT" dirty="0">
                <a:solidFill>
                  <a:srgbClr val="1A171B"/>
                </a:solidFill>
                <a:latin typeface="sole_text"/>
              </a:rPr>
              <a:t>(ai sensi dell'art. 1, comma 3, della legge n. 55 del 2019, fino al 31 dicembre 2020 la «</a:t>
            </a:r>
            <a:r>
              <a:rPr lang="it-IT" b="1" dirty="0">
                <a:solidFill>
                  <a:srgbClr val="1A171B"/>
                </a:solidFill>
                <a:latin typeface="sole_text"/>
              </a:rPr>
              <a:t>inversione procedimentale</a:t>
            </a:r>
            <a:r>
              <a:rPr lang="it-IT" dirty="0">
                <a:solidFill>
                  <a:srgbClr val="1A171B"/>
                </a:solidFill>
                <a:latin typeface="sole_text"/>
              </a:rPr>
              <a:t>» di cui al presente comma è applicabile anche nei settori ordinari sia sopra e sotto la soglia di rilievo comunitario)</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1">
            <a:extLst>
              <a:ext uri="{FF2B5EF4-FFF2-40B4-BE49-F238E27FC236}">
                <a16:creationId xmlns:a16="http://schemas.microsoft.com/office/drawing/2014/main" id="{ACB65C10-9E98-40BA-AE3F-1AB11AECB039}"/>
              </a:ext>
            </a:extLst>
          </p:cNvPr>
          <p:cNvSpPr>
            <a:spLocks noChangeArrowheads="1"/>
          </p:cNvSpPr>
          <p:nvPr/>
        </p:nvSpPr>
        <p:spPr bwMode="auto">
          <a:xfrm>
            <a:off x="1524000" y="0"/>
            <a:ext cx="9144000"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eaLnBrk="0" fontAlgn="base" hangingPunct="0">
              <a:spcBef>
                <a:spcPct val="0"/>
              </a:spcBef>
              <a:spcAft>
                <a:spcPct val="0"/>
              </a:spcAft>
              <a:buClr>
                <a:srgbClr val="000000"/>
              </a:buClr>
              <a:buSzPct val="100000"/>
            </a:pPr>
            <a:endParaRPr lang="it-IT" altLang="it-IT" sz="2400">
              <a:solidFill>
                <a:srgbClr val="FFFFFF"/>
              </a:solidFill>
              <a:latin typeface="Calibri" panose="020F0502020204030204" pitchFamily="34" charset="0"/>
              <a:ea typeface="Microsoft YaHei" panose="020B0503020204020204" pitchFamily="34" charset="-122"/>
            </a:endParaRPr>
          </a:p>
        </p:txBody>
      </p:sp>
      <p:sp>
        <p:nvSpPr>
          <p:cNvPr id="116739" name="Text Box 2">
            <a:extLst>
              <a:ext uri="{FF2B5EF4-FFF2-40B4-BE49-F238E27FC236}">
                <a16:creationId xmlns:a16="http://schemas.microsoft.com/office/drawing/2014/main" id="{5C602DAB-C9BD-47A7-BCE9-479E46DD855A}"/>
              </a:ext>
            </a:extLst>
          </p:cNvPr>
          <p:cNvSpPr txBox="1">
            <a:spLocks noChangeArrowheads="1"/>
          </p:cNvSpPr>
          <p:nvPr/>
        </p:nvSpPr>
        <p:spPr bwMode="auto">
          <a:xfrm>
            <a:off x="1774825" y="220663"/>
            <a:ext cx="8281988"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algn="ctr" defTabSz="449263" fontAlgn="base">
              <a:lnSpc>
                <a:spcPct val="90000"/>
              </a:lnSpc>
              <a:spcBef>
                <a:spcPct val="0"/>
              </a:spcBef>
              <a:spcAft>
                <a:spcPct val="0"/>
              </a:spcAft>
              <a:buSzPct val="100000"/>
            </a:pPr>
            <a:r>
              <a:rPr lang="it-IT" altLang="it-IT" b="1">
                <a:solidFill>
                  <a:srgbClr val="000000"/>
                </a:solidFill>
                <a:latin typeface="Arial" panose="020B0604020202020204" pitchFamily="34" charset="0"/>
                <a:cs typeface="Arial" panose="020B0604020202020204" pitchFamily="34" charset="0"/>
              </a:rPr>
              <a:t>La nuova disciplina del sottosoglia</a:t>
            </a:r>
          </a:p>
        </p:txBody>
      </p:sp>
      <p:sp>
        <p:nvSpPr>
          <p:cNvPr id="116740" name="Text Box 3">
            <a:extLst>
              <a:ext uri="{FF2B5EF4-FFF2-40B4-BE49-F238E27FC236}">
                <a16:creationId xmlns:a16="http://schemas.microsoft.com/office/drawing/2014/main" id="{2637E266-8F06-436D-8B07-BD530708ACEF}"/>
              </a:ext>
            </a:extLst>
          </p:cNvPr>
          <p:cNvSpPr txBox="1">
            <a:spLocks noChangeArrowheads="1"/>
          </p:cNvSpPr>
          <p:nvPr/>
        </p:nvSpPr>
        <p:spPr bwMode="auto">
          <a:xfrm>
            <a:off x="1703389" y="765176"/>
            <a:ext cx="8785225"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342900" indent="-342900">
              <a:lnSpc>
                <a:spcPct val="90000"/>
              </a:lnSpc>
              <a:spcBef>
                <a:spcPts val="75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100">
                <a:solidFill>
                  <a:srgbClr val="000000"/>
                </a:solidFill>
                <a:latin typeface="Calibri" panose="020F0502020204030204" pitchFamily="34" charset="0"/>
                <a:ea typeface="Microsoft YaHei" panose="020B0503020204020204" pitchFamily="34" charset="-122"/>
              </a:defRPr>
            </a:lvl1pPr>
            <a:lvl2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Calibri" panose="020F0502020204030204" pitchFamily="34" charset="0"/>
                <a:ea typeface="Microsoft YaHei" panose="020B0503020204020204" pitchFamily="34" charset="-122"/>
              </a:defRPr>
            </a:lvl2pPr>
            <a:lvl3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500">
                <a:solidFill>
                  <a:srgbClr val="000000"/>
                </a:solidFill>
                <a:latin typeface="Calibri" panose="020F0502020204030204" pitchFamily="34" charset="0"/>
                <a:ea typeface="Microsoft YaHei" panose="020B0503020204020204" pitchFamily="34" charset="-122"/>
              </a:defRPr>
            </a:lvl3pPr>
            <a:lvl4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4pPr>
            <a:lvl5pPr>
              <a:lnSpc>
                <a:spcPct val="90000"/>
              </a:lnSpc>
              <a:spcBef>
                <a:spcPts val="375"/>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5pPr>
            <a:lvl6pPr marL="25146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6pPr>
            <a:lvl7pPr marL="29718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7pPr>
            <a:lvl8pPr marL="34290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8pPr>
            <a:lvl9pPr marL="3886200" indent="-228600" defTabSz="449263" eaLnBrk="0" fontAlgn="base" hangingPunct="0">
              <a:lnSpc>
                <a:spcPct val="90000"/>
              </a:lnSpc>
              <a:spcBef>
                <a:spcPts val="375"/>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300">
                <a:solidFill>
                  <a:srgbClr val="000000"/>
                </a:solidFill>
                <a:latin typeface="Calibri" panose="020F0502020204030204" pitchFamily="34" charset="0"/>
                <a:ea typeface="Microsoft YaHei" panose="020B0503020204020204" pitchFamily="34" charset="-122"/>
              </a:defRPr>
            </a:lvl9pPr>
          </a:lstStyle>
          <a:p>
            <a:pPr algn="just" defTabSz="449263" eaLnBrk="0" fontAlgn="base" hangingPunct="0">
              <a:lnSpc>
                <a:spcPct val="100000"/>
              </a:lnSpc>
              <a:spcBef>
                <a:spcPct val="0"/>
              </a:spcBef>
              <a:spcAft>
                <a:spcPct val="0"/>
              </a:spcAft>
              <a:buFont typeface="Arial" panose="020B0604020202020204" pitchFamily="34" charset="0"/>
              <a:buChar char="•"/>
            </a:pPr>
            <a:r>
              <a:rPr lang="it-IT" altLang="it-IT" sz="2400" dirty="0"/>
              <a:t>Fatto salvo quanto previsto all’articolo 95, comma 3 (alta intensità di manodopera, servizi di natura intellettuale, etc.), le stazioni appaltanti </a:t>
            </a:r>
            <a:r>
              <a:rPr lang="it-IT" altLang="it-IT" sz="2400" b="1" dirty="0"/>
              <a:t>procedono all’aggiudicazione dei contratti sotto soglia sulla base del criterio del minor prezzo ovvero sulla base del miglior rapporto qualità/prezzo</a:t>
            </a:r>
            <a:r>
              <a:rPr lang="it-IT" altLang="it-IT" sz="2400" dirty="0"/>
              <a:t>. </a:t>
            </a:r>
            <a:endParaRPr lang="it-IT" altLang="it-IT" sz="2400" dirty="0">
              <a:solidFill>
                <a:srgbClr val="1A171B"/>
              </a:solidFill>
              <a:latin typeface="sole_tex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1">
            <a:extLst>
              <a:ext uri="{FF2B5EF4-FFF2-40B4-BE49-F238E27FC236}">
                <a16:creationId xmlns:a16="http://schemas.microsoft.com/office/drawing/2014/main" id="{BAE3EED5-532D-455E-AFDF-7898B237480C}"/>
              </a:ext>
            </a:extLst>
          </p:cNvPr>
          <p:cNvSpPr>
            <a:spLocks noChangeArrowheads="1"/>
          </p:cNvSpPr>
          <p:nvPr/>
        </p:nvSpPr>
        <p:spPr bwMode="auto">
          <a:xfrm>
            <a:off x="1524000" y="0"/>
            <a:ext cx="9144000"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449263" eaLnBrk="0" fontAlgn="base" hangingPunct="0">
              <a:spcBef>
                <a:spcPct val="0"/>
              </a:spcBef>
              <a:spcAft>
                <a:spcPct val="0"/>
              </a:spcAft>
              <a:buClr>
                <a:srgbClr val="000000"/>
              </a:buClr>
              <a:buSzPct val="100000"/>
            </a:pPr>
            <a:endParaRPr lang="it-IT" altLang="it-IT" sz="2400">
              <a:solidFill>
                <a:srgbClr val="FFFFFF"/>
              </a:solidFill>
              <a:latin typeface="Calibri" panose="020F0502020204030204" pitchFamily="34" charset="0"/>
              <a:ea typeface="Microsoft YaHei" panose="020B0503020204020204" pitchFamily="34" charset="-122"/>
            </a:endParaRPr>
          </a:p>
        </p:txBody>
      </p:sp>
      <p:sp>
        <p:nvSpPr>
          <p:cNvPr id="118787" name="Text Box 2">
            <a:extLst>
              <a:ext uri="{FF2B5EF4-FFF2-40B4-BE49-F238E27FC236}">
                <a16:creationId xmlns:a16="http://schemas.microsoft.com/office/drawing/2014/main" id="{E744AE0A-CDDA-4506-A243-0BA7D6DF715F}"/>
              </a:ext>
            </a:extLst>
          </p:cNvPr>
          <p:cNvSpPr txBox="1">
            <a:spLocks noChangeArrowheads="1"/>
          </p:cNvSpPr>
          <p:nvPr/>
        </p:nvSpPr>
        <p:spPr bwMode="auto">
          <a:xfrm>
            <a:off x="2063751" y="220663"/>
            <a:ext cx="7559675"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algn="ctr" defTabSz="449263" fontAlgn="base">
              <a:lnSpc>
                <a:spcPct val="90000"/>
              </a:lnSpc>
              <a:spcBef>
                <a:spcPct val="0"/>
              </a:spcBef>
              <a:spcAft>
                <a:spcPct val="0"/>
              </a:spcAft>
              <a:buSzPct val="100000"/>
            </a:pPr>
            <a:r>
              <a:rPr lang="it-IT" altLang="it-IT" sz="3200" b="1">
                <a:solidFill>
                  <a:srgbClr val="000000"/>
                </a:solidFill>
                <a:latin typeface="Arial" panose="020B0604020202020204" pitchFamily="34" charset="0"/>
                <a:cs typeface="Arial" panose="020B0604020202020204" pitchFamily="34" charset="0"/>
              </a:rPr>
              <a:t>Calcolo dell</a:t>
            </a:r>
            <a:r>
              <a:rPr lang="it-IT" altLang="en-US" sz="3200" b="1">
                <a:solidFill>
                  <a:srgbClr val="000000"/>
                </a:solidFill>
                <a:latin typeface="Arial" panose="020B0604020202020204" pitchFamily="34" charset="0"/>
                <a:cs typeface="Arial" panose="020B0604020202020204" pitchFamily="34" charset="0"/>
              </a:rPr>
              <a:t>’</a:t>
            </a:r>
            <a:r>
              <a:rPr lang="it-IT" altLang="it-IT" sz="3200" b="1">
                <a:solidFill>
                  <a:srgbClr val="000000"/>
                </a:solidFill>
                <a:latin typeface="Arial" panose="020B0604020202020204" pitchFamily="34" charset="0"/>
                <a:cs typeface="Arial" panose="020B0604020202020204" pitchFamily="34" charset="0"/>
              </a:rPr>
              <a:t>importo</a:t>
            </a:r>
          </a:p>
        </p:txBody>
      </p:sp>
      <p:sp>
        <p:nvSpPr>
          <p:cNvPr id="134148" name="Text Box 3">
            <a:extLst>
              <a:ext uri="{FF2B5EF4-FFF2-40B4-BE49-F238E27FC236}">
                <a16:creationId xmlns:a16="http://schemas.microsoft.com/office/drawing/2014/main" id="{99A0602B-5773-434B-A69F-8673094DE287}"/>
              </a:ext>
            </a:extLst>
          </p:cNvPr>
          <p:cNvSpPr txBox="1">
            <a:spLocks noChangeArrowheads="1"/>
          </p:cNvSpPr>
          <p:nvPr/>
        </p:nvSpPr>
        <p:spPr bwMode="auto">
          <a:xfrm>
            <a:off x="1703389" y="765176"/>
            <a:ext cx="8785225"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1pPr>
            <a:lvl2pPr>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2pPr>
            <a:lvl3pPr>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3pPr>
            <a:lvl4pPr>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4pPr>
            <a:lvl5pPr>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itchFamily="34" charset="0"/>
                <a:ea typeface="Microsoft YaHei" pitchFamily="34" charset="-122"/>
              </a:defRPr>
            </a:lvl9pPr>
          </a:lstStyle>
          <a:p>
            <a:pPr algn="just" defTabSz="449263" fontAlgn="base">
              <a:lnSpc>
                <a:spcPct val="90000"/>
              </a:lnSpc>
              <a:spcBef>
                <a:spcPts val="600"/>
              </a:spcBef>
              <a:spcAft>
                <a:spcPct val="0"/>
              </a:spcAft>
              <a:buClrTx/>
              <a:defRPr/>
            </a:pPr>
            <a:endParaRPr lang="it-IT" altLang="it-IT" dirty="0">
              <a:solidFill>
                <a:srgbClr val="000000"/>
              </a:solidFill>
              <a:latin typeface="Comic Sans MS" pitchFamily="66" charset="0"/>
              <a:cs typeface="Arial" charset="0"/>
            </a:endParaRPr>
          </a:p>
          <a:p>
            <a:pPr algn="just" defTabSz="449263" fontAlgn="base">
              <a:lnSpc>
                <a:spcPct val="90000"/>
              </a:lnSpc>
              <a:spcBef>
                <a:spcPts val="600"/>
              </a:spcBef>
              <a:spcAft>
                <a:spcPct val="0"/>
              </a:spcAft>
              <a:buClrTx/>
              <a:defRPr/>
            </a:pPr>
            <a:r>
              <a:rPr lang="it-IT" altLang="it-IT" dirty="0">
                <a:solidFill>
                  <a:srgbClr val="000000"/>
                </a:solidFill>
                <a:latin typeface="Calibri"/>
                <a:cs typeface="Arial" charset="0"/>
              </a:rPr>
              <a:t>Per la stima dell</a:t>
            </a:r>
            <a:r>
              <a:rPr lang="it-IT" altLang="en-US" dirty="0">
                <a:solidFill>
                  <a:srgbClr val="000000"/>
                </a:solidFill>
                <a:latin typeface="Calibri"/>
                <a:cs typeface="Arial" charset="0"/>
              </a:rPr>
              <a:t>’</a:t>
            </a:r>
            <a:r>
              <a:rPr lang="it-IT" altLang="it-IT" dirty="0">
                <a:solidFill>
                  <a:srgbClr val="000000"/>
                </a:solidFill>
                <a:latin typeface="Calibri"/>
                <a:cs typeface="Arial" charset="0"/>
              </a:rPr>
              <a:t>importo dell</a:t>
            </a:r>
            <a:r>
              <a:rPr lang="it-IT" altLang="en-US" dirty="0">
                <a:solidFill>
                  <a:srgbClr val="000000"/>
                </a:solidFill>
                <a:latin typeface="Calibri"/>
                <a:cs typeface="Arial" charset="0"/>
              </a:rPr>
              <a:t>’</a:t>
            </a:r>
            <a:r>
              <a:rPr lang="it-IT" altLang="it-IT" dirty="0">
                <a:solidFill>
                  <a:srgbClr val="000000"/>
                </a:solidFill>
                <a:latin typeface="Calibri"/>
                <a:cs typeface="Arial" charset="0"/>
              </a:rPr>
              <a:t>appalto occorre osservare l</a:t>
            </a:r>
            <a:r>
              <a:rPr lang="it-IT" altLang="en-US" dirty="0">
                <a:solidFill>
                  <a:srgbClr val="000000"/>
                </a:solidFill>
                <a:latin typeface="Calibri"/>
                <a:cs typeface="Arial" charset="0"/>
              </a:rPr>
              <a:t>’</a:t>
            </a:r>
            <a:r>
              <a:rPr lang="it-IT" altLang="it-IT" dirty="0">
                <a:solidFill>
                  <a:srgbClr val="000000"/>
                </a:solidFill>
                <a:latin typeface="Calibri"/>
                <a:cs typeface="Arial" charset="0"/>
              </a:rPr>
              <a:t>art 35 e in particolare il </a:t>
            </a:r>
            <a:r>
              <a:rPr lang="it-IT" altLang="it-IT" b="1" dirty="0">
                <a:solidFill>
                  <a:srgbClr val="000000"/>
                </a:solidFill>
                <a:latin typeface="Calibri"/>
                <a:cs typeface="Arial" charset="0"/>
              </a:rPr>
              <a:t>divieto di frazionamento artificioso</a:t>
            </a:r>
            <a:r>
              <a:rPr lang="it-IT" altLang="it-IT" dirty="0">
                <a:solidFill>
                  <a:srgbClr val="000000"/>
                </a:solidFill>
                <a:latin typeface="Calibri"/>
                <a:cs typeface="Arial" charset="0"/>
              </a:rPr>
              <a:t> al fine di evitare l</a:t>
            </a:r>
            <a:r>
              <a:rPr lang="it-IT" altLang="en-US" dirty="0">
                <a:solidFill>
                  <a:srgbClr val="000000"/>
                </a:solidFill>
                <a:latin typeface="Calibri"/>
                <a:cs typeface="Arial" charset="0"/>
              </a:rPr>
              <a:t>’</a:t>
            </a:r>
            <a:r>
              <a:rPr lang="it-IT" altLang="it-IT" dirty="0">
                <a:solidFill>
                  <a:srgbClr val="000000"/>
                </a:solidFill>
                <a:latin typeface="Calibri"/>
                <a:cs typeface="Arial" charset="0"/>
              </a:rPr>
              <a:t>applicazione delle norme previste dal codice</a:t>
            </a:r>
          </a:p>
          <a:p>
            <a:pPr algn="just" defTabSz="449263" fontAlgn="base">
              <a:lnSpc>
                <a:spcPct val="90000"/>
              </a:lnSpc>
              <a:spcBef>
                <a:spcPts val="600"/>
              </a:spcBef>
              <a:spcAft>
                <a:spcPct val="0"/>
              </a:spcAft>
              <a:buClrTx/>
              <a:defRPr/>
            </a:pPr>
            <a:endParaRPr lang="it-IT" altLang="it-IT" dirty="0">
              <a:solidFill>
                <a:srgbClr val="000000"/>
              </a:solidFill>
              <a:latin typeface="Calibri"/>
              <a:cs typeface="Arial" charset="0"/>
            </a:endParaRPr>
          </a:p>
          <a:p>
            <a:pPr algn="just" defTabSz="449263" fontAlgn="base">
              <a:lnSpc>
                <a:spcPct val="90000"/>
              </a:lnSpc>
              <a:spcBef>
                <a:spcPts val="600"/>
              </a:spcBef>
              <a:spcAft>
                <a:spcPct val="0"/>
              </a:spcAft>
              <a:buClrTx/>
              <a:defRPr/>
            </a:pPr>
            <a:r>
              <a:rPr lang="it-IT" altLang="it-IT" dirty="0">
                <a:solidFill>
                  <a:srgbClr val="000000"/>
                </a:solidFill>
                <a:latin typeface="Calibri"/>
              </a:rPr>
              <a:t>Il calcolo del valore stimato deve tener conto di qualsiasi forma di eventuale di :</a:t>
            </a:r>
          </a:p>
          <a:p>
            <a:pPr algn="just" defTabSz="449263" fontAlgn="base">
              <a:lnSpc>
                <a:spcPct val="90000"/>
              </a:lnSpc>
              <a:spcBef>
                <a:spcPts val="600"/>
              </a:spcBef>
              <a:spcAft>
                <a:spcPct val="0"/>
              </a:spcAft>
              <a:buFont typeface="Arial" charset="0"/>
              <a:buChar char="•"/>
              <a:defRPr/>
            </a:pPr>
            <a:r>
              <a:rPr lang="it-IT" altLang="it-IT" dirty="0">
                <a:solidFill>
                  <a:srgbClr val="000000"/>
                </a:solidFill>
                <a:latin typeface="Calibri"/>
              </a:rPr>
              <a:t> </a:t>
            </a:r>
            <a:r>
              <a:rPr lang="it-IT" altLang="it-IT" b="1" dirty="0">
                <a:solidFill>
                  <a:srgbClr val="000000"/>
                </a:solidFill>
                <a:latin typeface="Calibri"/>
              </a:rPr>
              <a:t>opzione ad es.  di aumento </a:t>
            </a:r>
          </a:p>
          <a:p>
            <a:pPr algn="just" defTabSz="449263" fontAlgn="base">
              <a:lnSpc>
                <a:spcPct val="90000"/>
              </a:lnSpc>
              <a:spcBef>
                <a:spcPts val="600"/>
              </a:spcBef>
              <a:spcAft>
                <a:spcPct val="0"/>
              </a:spcAft>
              <a:buFont typeface="Arial" charset="0"/>
              <a:buChar char="•"/>
              <a:defRPr/>
            </a:pPr>
            <a:r>
              <a:rPr lang="it-IT" altLang="it-IT" b="1" dirty="0">
                <a:solidFill>
                  <a:srgbClr val="000000"/>
                </a:solidFill>
                <a:latin typeface="Calibri"/>
              </a:rPr>
              <a:t> rinnovo del contratto </a:t>
            </a:r>
          </a:p>
          <a:p>
            <a:pPr algn="just" defTabSz="449263" fontAlgn="base">
              <a:lnSpc>
                <a:spcPct val="90000"/>
              </a:lnSpc>
              <a:spcBef>
                <a:spcPts val="600"/>
              </a:spcBef>
              <a:spcAft>
                <a:spcPct val="0"/>
              </a:spcAft>
              <a:buFont typeface="Arial" charset="0"/>
              <a:buChar char="•"/>
              <a:defRPr/>
            </a:pPr>
            <a:r>
              <a:rPr lang="it-IT" altLang="it-IT" b="1" dirty="0">
                <a:solidFill>
                  <a:srgbClr val="000000"/>
                </a:solidFill>
                <a:latin typeface="Calibri"/>
              </a:rPr>
              <a:t> proroga  della durata c.d. proroga tecnica art. 106 co. 11</a:t>
            </a:r>
          </a:p>
          <a:p>
            <a:pPr algn="just" defTabSz="449263" fontAlgn="base">
              <a:lnSpc>
                <a:spcPct val="90000"/>
              </a:lnSpc>
              <a:spcBef>
                <a:spcPts val="600"/>
              </a:spcBef>
              <a:spcAft>
                <a:spcPct val="0"/>
              </a:spcAft>
              <a:buClrTx/>
              <a:defRPr/>
            </a:pPr>
            <a:endParaRPr lang="it-IT" altLang="it-IT" dirty="0">
              <a:solidFill>
                <a:srgbClr val="000000"/>
              </a:solidFill>
              <a:latin typeface="Calibri"/>
            </a:endParaRPr>
          </a:p>
          <a:p>
            <a:pPr algn="just" defTabSz="449263" fontAlgn="base">
              <a:lnSpc>
                <a:spcPct val="90000"/>
              </a:lnSpc>
              <a:spcBef>
                <a:spcPts val="600"/>
              </a:spcBef>
              <a:spcAft>
                <a:spcPct val="0"/>
              </a:spcAft>
              <a:buClrTx/>
              <a:defRPr/>
            </a:pPr>
            <a:r>
              <a:rPr lang="it-IT" altLang="it-IT" b="1" dirty="0">
                <a:solidFill>
                  <a:srgbClr val="000000"/>
                </a:solidFill>
                <a:latin typeface="Calibri"/>
              </a:rPr>
              <a:t>che </a:t>
            </a:r>
            <a:r>
              <a:rPr lang="it-IT" altLang="it-IT" b="1" u="sng" dirty="0">
                <a:solidFill>
                  <a:srgbClr val="000000"/>
                </a:solidFill>
                <a:latin typeface="Calibri"/>
              </a:rPr>
              <a:t>vanno esplicitamente stabiliti </a:t>
            </a:r>
            <a:r>
              <a:rPr lang="it-IT" altLang="it-IT" b="1" dirty="0">
                <a:solidFill>
                  <a:srgbClr val="000000"/>
                </a:solidFill>
                <a:latin typeface="Calibri"/>
              </a:rPr>
              <a:t>nei documenti di gara e del cui importo occorre tener presente per determinare la procedura da applicare.</a:t>
            </a:r>
          </a:p>
          <a:p>
            <a:pPr algn="just" defTabSz="449263" fontAlgn="base">
              <a:lnSpc>
                <a:spcPct val="90000"/>
              </a:lnSpc>
              <a:spcBef>
                <a:spcPts val="600"/>
              </a:spcBef>
              <a:spcAft>
                <a:spcPct val="0"/>
              </a:spcAft>
              <a:buClrTx/>
              <a:defRPr/>
            </a:pPr>
            <a:r>
              <a:rPr lang="it-IT" altLang="it-IT" sz="2200" dirty="0">
                <a:solidFill>
                  <a:srgbClr val="000000"/>
                </a:solidFill>
                <a:latin typeface="Comic Sans MS" pitchFamily="66" charset="0"/>
              </a:rPr>
              <a:t> </a:t>
            </a:r>
            <a:r>
              <a:rPr lang="it-IT" altLang="it-IT" sz="2200" dirty="0">
                <a:solidFill>
                  <a:srgbClr val="000000"/>
                </a:solidFill>
                <a:latin typeface="Comic Sans MS" pitchFamily="66" charset="0"/>
                <a:cs typeface="Arial" charset="0"/>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C6516808-53A5-4CAE-92C8-D3C1C63551CB}"/>
              </a:ext>
            </a:extLst>
          </p:cNvPr>
          <p:cNvSpPr/>
          <p:nvPr/>
        </p:nvSpPr>
        <p:spPr>
          <a:xfrm>
            <a:off x="1992313" y="890589"/>
            <a:ext cx="8064500" cy="4522787"/>
          </a:xfrm>
          <a:prstGeom prst="rect">
            <a:avLst/>
          </a:prstGeom>
        </p:spPr>
        <p:txBody>
          <a:bodyPr>
            <a:spAutoFit/>
          </a:bodyPr>
          <a:lstStyle/>
          <a:p>
            <a:pPr algn="just" defTabSz="914400">
              <a:defRPr/>
            </a:pPr>
            <a:r>
              <a:rPr lang="it-IT" sz="2400" dirty="0">
                <a:solidFill>
                  <a:prstClr val="black"/>
                </a:solidFill>
                <a:latin typeface="Calibri"/>
                <a:ea typeface="Microsoft YaHei" panose="020B0503020204020204" pitchFamily="34" charset="-122"/>
              </a:rPr>
              <a:t>Recentemente </a:t>
            </a:r>
            <a:r>
              <a:rPr lang="it-IT" sz="2400" u="sng" dirty="0">
                <a:solidFill>
                  <a:prstClr val="black"/>
                </a:solidFill>
                <a:latin typeface="Calibri"/>
                <a:ea typeface="Microsoft YaHei" panose="020B0503020204020204" pitchFamily="34" charset="-122"/>
                <a:hlinkClick r:id="rId2"/>
              </a:rPr>
              <a:t>Corte di Cassazione, 11.06.2018 n. 26610</a:t>
            </a:r>
            <a:r>
              <a:rPr lang="it-IT" sz="2400" dirty="0">
                <a:solidFill>
                  <a:prstClr val="black"/>
                </a:solidFill>
                <a:latin typeface="Calibri"/>
                <a:ea typeface="Microsoft YaHei" panose="020B0503020204020204" pitchFamily="34" charset="-122"/>
              </a:rPr>
              <a:t> ha confermato una sentenza che aveva ritenuto responsabile del </a:t>
            </a:r>
            <a:r>
              <a:rPr lang="it-IT" sz="2400" b="1" dirty="0">
                <a:solidFill>
                  <a:prstClr val="black"/>
                </a:solidFill>
                <a:latin typeface="Calibri"/>
                <a:ea typeface="Microsoft YaHei" panose="020B0503020204020204" pitchFamily="34" charset="-122"/>
              </a:rPr>
              <a:t>reato di abuso di ufficio </a:t>
            </a:r>
            <a:r>
              <a:rPr lang="it-IT" sz="2400" dirty="0">
                <a:solidFill>
                  <a:prstClr val="black"/>
                </a:solidFill>
                <a:latin typeface="Calibri"/>
                <a:ea typeface="Microsoft YaHei" panose="020B0503020204020204" pitchFamily="34" charset="-122"/>
              </a:rPr>
              <a:t>il RUP di una Stazione Appaltante perché, al fine di procurare un indebito vantaggio patrimoniale ad una Ditta, aveva artificiosamente frazionato un appalto (vedasi disciplina ex </a:t>
            </a:r>
            <a:r>
              <a:rPr lang="it-IT" sz="2400" u="sng" dirty="0">
                <a:solidFill>
                  <a:prstClr val="black"/>
                </a:solidFill>
                <a:latin typeface="Calibri"/>
                <a:ea typeface="Microsoft YaHei" panose="020B0503020204020204" pitchFamily="34" charset="-122"/>
                <a:hlinkClick r:id="rId3"/>
              </a:rPr>
              <a:t>art. 35 d.lgs. n. 50/2016</a:t>
            </a:r>
            <a:r>
              <a:rPr lang="it-IT" sz="2400" dirty="0">
                <a:solidFill>
                  <a:prstClr val="black"/>
                </a:solidFill>
                <a:latin typeface="Calibri"/>
                <a:ea typeface="Microsoft YaHei" panose="020B0503020204020204" pitchFamily="34" charset="-122"/>
              </a:rPr>
              <a:t>) avente ad oggetto i lavori di rifacimento del lucernaio di un capannone, suddividendoli in cinque distinti interventi, tre dei quali dell’importo di euro 40.000,00 e due di importo inferiore, così procedendo ad affidamento dei lavori con la procedura del cottimo fiduciario (a suo tempo in vigore), senza procedere neppure alla consultazione di almeno altre ditte.</a:t>
            </a:r>
          </a:p>
        </p:txBody>
      </p:sp>
      <p:sp>
        <p:nvSpPr>
          <p:cNvPr id="120835" name="Text Box 2">
            <a:extLst>
              <a:ext uri="{FF2B5EF4-FFF2-40B4-BE49-F238E27FC236}">
                <a16:creationId xmlns:a16="http://schemas.microsoft.com/office/drawing/2014/main" id="{B6297B50-63A3-4B8B-9770-58C9747DF5D9}"/>
              </a:ext>
            </a:extLst>
          </p:cNvPr>
          <p:cNvSpPr txBox="1">
            <a:spLocks noChangeArrowheads="1"/>
          </p:cNvSpPr>
          <p:nvPr/>
        </p:nvSpPr>
        <p:spPr bwMode="auto">
          <a:xfrm>
            <a:off x="2063751" y="220663"/>
            <a:ext cx="7559675"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Calibri" panose="020F0502020204030204" pitchFamily="34" charset="0"/>
                <a:ea typeface="Microsoft YaHei" panose="020B0503020204020204" pitchFamily="34" charset="-122"/>
              </a:defRPr>
            </a:lvl9pPr>
          </a:lstStyle>
          <a:p>
            <a:pPr algn="ctr" defTabSz="914400" fontAlgn="base">
              <a:lnSpc>
                <a:spcPct val="90000"/>
              </a:lnSpc>
              <a:spcBef>
                <a:spcPct val="0"/>
              </a:spcBef>
              <a:spcAft>
                <a:spcPct val="0"/>
              </a:spcAft>
              <a:buSzPct val="100000"/>
            </a:pPr>
            <a:r>
              <a:rPr lang="it-IT" altLang="it-IT" sz="3200" b="1">
                <a:solidFill>
                  <a:srgbClr val="000000"/>
                </a:solidFill>
                <a:latin typeface="Arial" panose="020B0604020202020204" pitchFamily="34" charset="0"/>
                <a:cs typeface="Arial" panose="020B0604020202020204" pitchFamily="34" charset="0"/>
              </a:rPr>
              <a:t>Calcolo dell</a:t>
            </a:r>
            <a:r>
              <a:rPr lang="it-IT" altLang="en-US" sz="3200" b="1">
                <a:solidFill>
                  <a:srgbClr val="000000"/>
                </a:solidFill>
                <a:latin typeface="Arial" panose="020B0604020202020204" pitchFamily="34" charset="0"/>
                <a:cs typeface="Arial" panose="020B0604020202020204" pitchFamily="34" charset="0"/>
              </a:rPr>
              <a:t>’</a:t>
            </a:r>
            <a:r>
              <a:rPr lang="it-IT" altLang="it-IT" sz="3200" b="1">
                <a:solidFill>
                  <a:srgbClr val="000000"/>
                </a:solidFill>
                <a:latin typeface="Arial" panose="020B0604020202020204" pitchFamily="34" charset="0"/>
                <a:cs typeface="Arial" panose="020B0604020202020204" pitchFamily="34" charset="0"/>
              </a:rPr>
              <a:t>importo</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627797"/>
          </a:xfrm>
        </p:spPr>
        <p:txBody>
          <a:bodyPr>
            <a:normAutofit fontScale="90000"/>
          </a:bodyPr>
          <a:lstStyle/>
          <a:p>
            <a:r>
              <a:rPr lang="it-IT" sz="4400" dirty="0">
                <a:solidFill>
                  <a:schemeClr val="accent2"/>
                </a:solidFill>
              </a:rPr>
              <a:t>3) La progettazione</a:t>
            </a:r>
          </a:p>
        </p:txBody>
      </p:sp>
      <p:sp>
        <p:nvSpPr>
          <p:cNvPr id="3" name="Segnaposto contenuto 2"/>
          <p:cNvSpPr>
            <a:spLocks noGrp="1"/>
          </p:cNvSpPr>
          <p:nvPr>
            <p:ph idx="1"/>
          </p:nvPr>
        </p:nvSpPr>
        <p:spPr>
          <a:xfrm>
            <a:off x="307732" y="852855"/>
            <a:ext cx="11623430" cy="5407268"/>
          </a:xfrm>
        </p:spPr>
        <p:txBody>
          <a:bodyPr>
            <a:normAutofit fontScale="92500" lnSpcReduction="20000"/>
          </a:bodyPr>
          <a:lstStyle/>
          <a:p>
            <a:pPr algn="just">
              <a:buFont typeface="Wingdings" panose="05000000000000000000" pitchFamily="2" charset="2"/>
              <a:buChar char="Ø"/>
            </a:pPr>
            <a:r>
              <a:rPr lang="it-IT" dirty="0"/>
              <a:t>Il comma 4 dell’art. 1 della L. n. 55/19 autorizza le stazioni appaltanti, nella realizzazione di opere che sono ancora in fase di progettazione, ad avviare le relative procedure di </a:t>
            </a:r>
            <a:r>
              <a:rPr lang="it-IT" b="1" dirty="0"/>
              <a:t>affidamento anche in caso di disponibilità di finanziamenti limitati alle sole attività di progettazione</a:t>
            </a:r>
            <a:r>
              <a:rPr lang="it-IT" dirty="0"/>
              <a:t>. In tal caso viene altresì disposto che tali opere siano considerate prioritarie ai fini dell'assegnazione dei finanziamenti per la loro realizzazione. </a:t>
            </a:r>
          </a:p>
          <a:p>
            <a:pPr algn="just">
              <a:buFont typeface="Wingdings" panose="05000000000000000000" pitchFamily="2" charset="2"/>
              <a:buChar char="Ø"/>
            </a:pPr>
            <a:endParaRPr lang="it-IT" dirty="0"/>
          </a:p>
          <a:p>
            <a:pPr algn="just">
              <a:buFont typeface="Wingdings" panose="05000000000000000000" pitchFamily="2" charset="2"/>
              <a:buChar char="Ø"/>
            </a:pPr>
            <a:r>
              <a:rPr lang="it-IT" dirty="0"/>
              <a:t>Parimenti, il comma 5 dell’art. 1 della cit. Legge autorizza le stazioni appaltanti ad avviare anche le procedure di affidamento della progettazione o dell'esecuzione dei lavori nelle more dell'erogazione delle risorse assegnate agli stessi.</a:t>
            </a:r>
          </a:p>
          <a:p>
            <a:pPr algn="just"/>
            <a:endParaRPr lang="it-IT" dirty="0"/>
          </a:p>
          <a:p>
            <a:pPr algn="just"/>
            <a:endParaRPr lang="it-IT" dirty="0"/>
          </a:p>
          <a:p>
            <a:pPr algn="just"/>
            <a:r>
              <a:rPr lang="it-IT" dirty="0"/>
              <a:t>Si pongono dubbi di legittimità costituzionale (art. 81 </a:t>
            </a:r>
            <a:r>
              <a:rPr lang="it-IT" dirty="0" err="1"/>
              <a:t>Cost</a:t>
            </a:r>
            <a:r>
              <a:rPr lang="it-IT" dirty="0"/>
              <a:t>.):</a:t>
            </a:r>
          </a:p>
          <a:p>
            <a:pPr algn="just"/>
            <a:r>
              <a:rPr lang="it-IT" dirty="0"/>
              <a:t>Il principio della copertura finanziaria degli atti legislativi ed amministrativi che comportano una spesa pubblica rappresenta un principio generale ed inderogabile dell’ordinamento.</a:t>
            </a:r>
          </a:p>
          <a:p>
            <a:pPr algn="just"/>
            <a:r>
              <a:rPr lang="it-IT" dirty="0"/>
              <a:t>Per l’affidamento di appalti pubblici è stato più volte affermato che “</a:t>
            </a:r>
            <a:r>
              <a:rPr lang="it-IT" i="1" dirty="0"/>
              <a:t>il corretto svolgimento dell’azione amministrativa, ed un principio generale di contabilità pubblica risalente all’art. 81 </a:t>
            </a:r>
            <a:r>
              <a:rPr lang="it-IT" i="1" dirty="0" err="1"/>
              <a:t>Cost</a:t>
            </a:r>
            <a:r>
              <a:rPr lang="it-IT" i="1" dirty="0"/>
              <a:t>., esigono che i provvedimenti comportanti una spesa siano adottati soltanto se provvisti di adeguata copertura finanziaria e ciò al fine di porre al riparo l’interesse pubblico dalla stipula di un contratto che la p.a. non potrebbe fronteggiare per carenza delle risorse finanziarie occorrenti</a:t>
            </a:r>
            <a:r>
              <a:rPr lang="it-IT" dirty="0"/>
              <a:t>” (TAR Sicilia, Palermo, sez. III, 14 maggio 2012, n. 978; in senso analogo, in materia di revoca di atti di gara per l’affidamento di un appalto pubblico, TAR Sicilia, Palermo, sez. III, 29 febbraio 2012, n. 479).</a:t>
            </a:r>
          </a:p>
        </p:txBody>
      </p:sp>
      <p:sp>
        <p:nvSpPr>
          <p:cNvPr id="5" name="Segnaposto numero diapositiva 4"/>
          <p:cNvSpPr>
            <a:spLocks noGrp="1"/>
          </p:cNvSpPr>
          <p:nvPr>
            <p:ph type="sldNum" sz="quarter" idx="12"/>
          </p:nvPr>
        </p:nvSpPr>
        <p:spPr/>
        <p:txBody>
          <a:bodyPr/>
          <a:lstStyle/>
          <a:p>
            <a:fld id="{97926A91-D2CF-4BE1-8907-8D274B62B2F8}" type="slidenum">
              <a:rPr lang="it-IT" smtClean="0"/>
              <a:t>19</a:t>
            </a:fld>
            <a:endParaRPr lang="it-IT"/>
          </a:p>
        </p:txBody>
      </p:sp>
      <p:sp>
        <p:nvSpPr>
          <p:cNvPr id="6" name="Freccia in giù 5"/>
          <p:cNvSpPr/>
          <p:nvPr/>
        </p:nvSpPr>
        <p:spPr>
          <a:xfrm>
            <a:off x="5981407" y="2737925"/>
            <a:ext cx="290146" cy="9759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996233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1093789"/>
          </a:xfrm>
        </p:spPr>
        <p:txBody>
          <a:bodyPr>
            <a:normAutofit/>
          </a:bodyPr>
          <a:lstStyle/>
          <a:p>
            <a:pPr algn="ctr"/>
            <a:r>
              <a:rPr lang="it-IT" sz="4000" dirty="0"/>
              <a:t>I principali istituti oggetto di riforma</a:t>
            </a:r>
          </a:p>
        </p:txBody>
      </p:sp>
      <p:sp>
        <p:nvSpPr>
          <p:cNvPr id="3" name="Segnaposto contenuto 2"/>
          <p:cNvSpPr>
            <a:spLocks noGrp="1"/>
          </p:cNvSpPr>
          <p:nvPr>
            <p:ph idx="1"/>
          </p:nvPr>
        </p:nvSpPr>
        <p:spPr>
          <a:xfrm>
            <a:off x="1097280" y="1749668"/>
            <a:ext cx="10058400" cy="4119425"/>
          </a:xfrm>
        </p:spPr>
        <p:txBody>
          <a:bodyPr>
            <a:normAutofit fontScale="92500" lnSpcReduction="20000"/>
          </a:bodyPr>
          <a:lstStyle/>
          <a:p>
            <a:pPr marL="457200" indent="-457200">
              <a:buFont typeface="+mj-lt"/>
              <a:buAutoNum type="arabicParenR"/>
            </a:pPr>
            <a:r>
              <a:rPr lang="it-IT" dirty="0"/>
              <a:t>Il sistema delle fonti: le linee guida e il nuovo Regolamento di attuazione;</a:t>
            </a:r>
          </a:p>
          <a:p>
            <a:pPr marL="457200" indent="-457200">
              <a:buFont typeface="+mj-lt"/>
              <a:buAutoNum type="arabicParenR"/>
            </a:pPr>
            <a:r>
              <a:rPr lang="it-IT" dirty="0"/>
              <a:t>La programmazione;</a:t>
            </a:r>
          </a:p>
          <a:p>
            <a:pPr marL="457200" indent="-457200">
              <a:buFont typeface="+mj-lt"/>
              <a:buAutoNum type="arabicParenR"/>
            </a:pPr>
            <a:r>
              <a:rPr lang="it-IT" dirty="0"/>
              <a:t>La progettazione;</a:t>
            </a:r>
          </a:p>
          <a:p>
            <a:pPr marL="457200" indent="-457200">
              <a:buFont typeface="+mj-lt"/>
              <a:buAutoNum type="arabicParenR"/>
            </a:pPr>
            <a:r>
              <a:rPr lang="it-IT" dirty="0"/>
              <a:t>L’affidamento congiunto della progettazione e dell’esecuzione dei lavori (cd. appalto integrato);</a:t>
            </a:r>
          </a:p>
          <a:p>
            <a:pPr marL="457200" indent="-457200">
              <a:buFont typeface="+mj-lt"/>
              <a:buAutoNum type="arabicParenR"/>
            </a:pPr>
            <a:r>
              <a:rPr lang="it-IT" dirty="0"/>
              <a:t>La centralizzazione degli acquisti;</a:t>
            </a:r>
          </a:p>
          <a:p>
            <a:pPr marL="457200" indent="-457200">
              <a:buFont typeface="+mj-lt"/>
              <a:buAutoNum type="arabicParenR"/>
            </a:pPr>
            <a:r>
              <a:rPr lang="it-IT" dirty="0"/>
              <a:t>Anticipazione del prezzo;</a:t>
            </a:r>
          </a:p>
          <a:p>
            <a:pPr marL="457200" indent="-457200">
              <a:buFont typeface="+mj-lt"/>
              <a:buAutoNum type="arabicParenR"/>
            </a:pPr>
            <a:r>
              <a:rPr lang="it-IT" dirty="0"/>
              <a:t>I consorzi stabili;</a:t>
            </a:r>
          </a:p>
          <a:p>
            <a:pPr marL="457200" indent="-457200">
              <a:buFont typeface="+mj-lt"/>
              <a:buAutoNum type="arabicParenR"/>
            </a:pPr>
            <a:r>
              <a:rPr lang="it-IT" dirty="0"/>
              <a:t>La qualificazione degli operatori economici nei lavori pubblici;</a:t>
            </a:r>
          </a:p>
          <a:p>
            <a:pPr marL="457200" indent="-457200">
              <a:buFont typeface="+mj-lt"/>
              <a:buAutoNum type="arabicParenR"/>
            </a:pPr>
            <a:r>
              <a:rPr lang="it-IT" dirty="0"/>
              <a:t>I criteri di aggiudicazione;</a:t>
            </a:r>
          </a:p>
          <a:p>
            <a:pPr marL="457200" indent="-457200">
              <a:buFont typeface="+mj-lt"/>
              <a:buAutoNum type="arabicParenR"/>
            </a:pPr>
            <a:r>
              <a:rPr lang="it-IT" dirty="0"/>
              <a:t>La verifica di anomalia delle offerte;</a:t>
            </a:r>
          </a:p>
          <a:p>
            <a:pPr marL="457200" indent="-457200">
              <a:buFont typeface="+mj-lt"/>
              <a:buAutoNum type="arabicParenR"/>
            </a:pPr>
            <a:r>
              <a:rPr lang="it-IT" dirty="0"/>
              <a:t>Il Collegio Consultivo Tecnico.</a:t>
            </a:r>
          </a:p>
        </p:txBody>
      </p:sp>
      <p:sp>
        <p:nvSpPr>
          <p:cNvPr id="5" name="Segnaposto numero diapositiva 4"/>
          <p:cNvSpPr>
            <a:spLocks noGrp="1"/>
          </p:cNvSpPr>
          <p:nvPr>
            <p:ph type="sldNum" sz="quarter" idx="12"/>
          </p:nvPr>
        </p:nvSpPr>
        <p:spPr/>
        <p:txBody>
          <a:bodyPr/>
          <a:lstStyle/>
          <a:p>
            <a:fld id="{97926A91-D2CF-4BE1-8907-8D274B62B2F8}" type="slidenum">
              <a:rPr lang="it-IT" smtClean="0"/>
              <a:t>2</a:t>
            </a:fld>
            <a:endParaRPr lang="it-IT"/>
          </a:p>
        </p:txBody>
      </p:sp>
    </p:spTree>
    <p:extLst>
      <p:ext uri="{BB962C8B-B14F-4D97-AF65-F5344CB8AC3E}">
        <p14:creationId xmlns:p14="http://schemas.microsoft.com/office/powerpoint/2010/main" val="3950796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1359467"/>
          </a:xfrm>
        </p:spPr>
        <p:txBody>
          <a:bodyPr>
            <a:normAutofit/>
          </a:bodyPr>
          <a:lstStyle/>
          <a:p>
            <a:r>
              <a:rPr lang="it-IT" sz="3600" dirty="0">
                <a:solidFill>
                  <a:schemeClr val="accent1"/>
                </a:solidFill>
              </a:rPr>
              <a:t>3) LA PROGETTAZIONE: le principali modifiche.</a:t>
            </a:r>
            <a:br>
              <a:rPr lang="it-IT" sz="3600" dirty="0">
                <a:solidFill>
                  <a:schemeClr val="accent1"/>
                </a:solidFill>
              </a:rPr>
            </a:br>
            <a:r>
              <a:rPr lang="it-IT" sz="3600" dirty="0">
                <a:solidFill>
                  <a:schemeClr val="accent1"/>
                </a:solidFill>
              </a:rPr>
              <a:t>Disciplina semplificata per i lavori di manutenzione:</a:t>
            </a:r>
          </a:p>
        </p:txBody>
      </p:sp>
      <p:sp>
        <p:nvSpPr>
          <p:cNvPr id="3" name="Segnaposto contenuto 2"/>
          <p:cNvSpPr>
            <a:spLocks noGrp="1"/>
          </p:cNvSpPr>
          <p:nvPr>
            <p:ph idx="1"/>
          </p:nvPr>
        </p:nvSpPr>
        <p:spPr>
          <a:xfrm>
            <a:off x="545123" y="1845733"/>
            <a:ext cx="11148646" cy="4414389"/>
          </a:xfrm>
        </p:spPr>
        <p:txBody>
          <a:bodyPr>
            <a:normAutofit lnSpcReduction="10000"/>
          </a:bodyPr>
          <a:lstStyle/>
          <a:p>
            <a:pPr algn="just">
              <a:buFont typeface="Wingdings" panose="05000000000000000000" pitchFamily="2" charset="2"/>
              <a:buChar char="Ø"/>
            </a:pPr>
            <a:r>
              <a:rPr lang="it-IT" dirty="0"/>
              <a:t>Fino al 31 dicembre 2020 viene prevista una </a:t>
            </a:r>
            <a:r>
              <a:rPr lang="it-IT" b="1" dirty="0"/>
              <a:t>disciplina semplificata per i lavori di manutenzione ordinaria e straordinaria</a:t>
            </a:r>
            <a:r>
              <a:rPr lang="it-IT" dirty="0"/>
              <a:t> (purché non prevedano il rinnovo o la sostituzione di parti strutturali di opere o impianti) per consentire l’affidamento sulla base del progetto definitivo e l’esecuzione a prescindere dall'avvenuta redazione e approvazione del progetto esecutivo;</a:t>
            </a:r>
          </a:p>
          <a:p>
            <a:pPr algn="just">
              <a:buFont typeface="Wingdings" panose="05000000000000000000" pitchFamily="2" charset="2"/>
              <a:buChar char="Ø"/>
            </a:pPr>
            <a:r>
              <a:rPr lang="it-IT" dirty="0"/>
              <a:t>per i contratti di lavori di manutenzione ordinaria e straordinaria, ad esclusione degli interventi di manutenzione straordinaria che prevedono il rinnovo o la sostituzione di parti strutturali delle opere o di impianti, è possibile:</a:t>
            </a:r>
          </a:p>
          <a:p>
            <a:pPr marL="0" indent="0" algn="just">
              <a:buNone/>
            </a:pPr>
            <a:r>
              <a:rPr lang="it-IT" dirty="0"/>
              <a:t>- provvedere all’affidamento, nel rispetto delle procedure di scelta del contraente previste dal Codice dei contratti pubblici (</a:t>
            </a:r>
            <a:r>
              <a:rPr lang="it-IT" dirty="0" err="1"/>
              <a:t>D.Lgs.</a:t>
            </a:r>
            <a:r>
              <a:rPr lang="it-IT" dirty="0"/>
              <a:t> 50/2016), sulla base del progetto definitivo costituito almeno da una relazione generale, dall'elenco dei prezzi unitari delle lavorazioni previste, dal computo metrico-estimativo, dal piano di sicurezza e di coordinamento con l'individuazione analitica dei costi della sicurezza da non assoggettare a ribasso;</a:t>
            </a:r>
          </a:p>
          <a:p>
            <a:pPr marL="0" indent="0" algn="just">
              <a:buNone/>
            </a:pPr>
            <a:r>
              <a:rPr lang="it-IT" dirty="0"/>
              <a:t>- provvedere all’esecuzione dei lavori a prescindere dall’avvenuta redazione e approvazione del progetto esecutivo.</a:t>
            </a:r>
          </a:p>
          <a:p>
            <a:pPr algn="just">
              <a:buFont typeface="Wingdings" panose="05000000000000000000" pitchFamily="2" charset="2"/>
              <a:buChar char="Ø"/>
            </a:pPr>
            <a:endParaRPr lang="it-IT" dirty="0"/>
          </a:p>
          <a:p>
            <a:pPr algn="just">
              <a:buFont typeface="Wingdings" panose="05000000000000000000" pitchFamily="2" charset="2"/>
              <a:buChar char="Ø"/>
            </a:pPr>
            <a:endParaRPr lang="it-IT" dirty="0"/>
          </a:p>
          <a:p>
            <a:pPr algn="just">
              <a:buFont typeface="Wingdings" panose="05000000000000000000" pitchFamily="2" charset="2"/>
              <a:buChar char="Ø"/>
            </a:pPr>
            <a:endParaRPr lang="it-IT" dirty="0"/>
          </a:p>
        </p:txBody>
      </p:sp>
      <p:sp>
        <p:nvSpPr>
          <p:cNvPr id="5" name="Segnaposto numero diapositiva 4"/>
          <p:cNvSpPr>
            <a:spLocks noGrp="1"/>
          </p:cNvSpPr>
          <p:nvPr>
            <p:ph type="sldNum" sz="quarter" idx="12"/>
          </p:nvPr>
        </p:nvSpPr>
        <p:spPr/>
        <p:txBody>
          <a:bodyPr/>
          <a:lstStyle/>
          <a:p>
            <a:fld id="{97926A91-D2CF-4BE1-8907-8D274B62B2F8}" type="slidenum">
              <a:rPr lang="it-IT" smtClean="0"/>
              <a:t>20</a:t>
            </a:fld>
            <a:endParaRPr lang="it-IT"/>
          </a:p>
        </p:txBody>
      </p:sp>
    </p:spTree>
    <p:extLst>
      <p:ext uri="{BB962C8B-B14F-4D97-AF65-F5344CB8AC3E}">
        <p14:creationId xmlns:p14="http://schemas.microsoft.com/office/powerpoint/2010/main" val="341850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a:solidFill>
                  <a:schemeClr val="accent1"/>
                </a:solidFill>
              </a:rPr>
              <a:t>Riserva sui progetti oggetto di verifica </a:t>
            </a:r>
            <a:br>
              <a:rPr lang="it-IT" sz="4000" dirty="0">
                <a:solidFill>
                  <a:schemeClr val="accent1"/>
                </a:solidFill>
              </a:rPr>
            </a:br>
            <a:r>
              <a:rPr lang="it-IT" sz="4000" dirty="0">
                <a:solidFill>
                  <a:schemeClr val="accent1"/>
                </a:solidFill>
              </a:rPr>
              <a:t>preventiva dell'interesse archeologico.</a:t>
            </a:r>
          </a:p>
        </p:txBody>
      </p:sp>
      <p:sp>
        <p:nvSpPr>
          <p:cNvPr id="3" name="Segnaposto contenuto 2"/>
          <p:cNvSpPr>
            <a:spLocks noGrp="1"/>
          </p:cNvSpPr>
          <p:nvPr>
            <p:ph idx="1"/>
          </p:nvPr>
        </p:nvSpPr>
        <p:spPr/>
        <p:txBody>
          <a:bodyPr/>
          <a:lstStyle/>
          <a:p>
            <a:endParaRPr lang="it-IT" dirty="0"/>
          </a:p>
          <a:p>
            <a:pPr algn="just">
              <a:buFont typeface="Wingdings" panose="05000000000000000000" pitchFamily="2" charset="2"/>
              <a:buChar char="Ø"/>
            </a:pPr>
            <a:r>
              <a:rPr lang="it-IT" sz="2400" dirty="0"/>
              <a:t>Il comma 10 dell’articolo 1 della L. n. 55/2019 stabilisce che - fino al 31 dicembre 2020 - possono essere oggetto di riserva anche gli aspetti progettuali che sono stati oggetto di verifica ai sensi dell'art. 25 del codice dei contratti pubblici; </a:t>
            </a:r>
          </a:p>
          <a:p>
            <a:pPr algn="just">
              <a:buFont typeface="Wingdings" panose="05000000000000000000" pitchFamily="2" charset="2"/>
              <a:buChar char="Ø"/>
            </a:pPr>
            <a:r>
              <a:rPr lang="it-IT" sz="2400" dirty="0"/>
              <a:t>Viene conseguentemente esteso l'ambito di applicazione dell'accordo bonario di cui all'art. 205 del Codice.</a:t>
            </a:r>
          </a:p>
        </p:txBody>
      </p:sp>
      <p:sp>
        <p:nvSpPr>
          <p:cNvPr id="5" name="Segnaposto numero diapositiva 4"/>
          <p:cNvSpPr>
            <a:spLocks noGrp="1"/>
          </p:cNvSpPr>
          <p:nvPr>
            <p:ph type="sldNum" sz="quarter" idx="12"/>
          </p:nvPr>
        </p:nvSpPr>
        <p:spPr/>
        <p:txBody>
          <a:bodyPr/>
          <a:lstStyle/>
          <a:p>
            <a:fld id="{97926A91-D2CF-4BE1-8907-8D274B62B2F8}" type="slidenum">
              <a:rPr lang="it-IT" smtClean="0"/>
              <a:t>21</a:t>
            </a:fld>
            <a:endParaRPr lang="it-IT"/>
          </a:p>
        </p:txBody>
      </p:sp>
    </p:spTree>
    <p:extLst>
      <p:ext uri="{BB962C8B-B14F-4D97-AF65-F5344CB8AC3E}">
        <p14:creationId xmlns:p14="http://schemas.microsoft.com/office/powerpoint/2010/main" val="41672348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1102582"/>
          </a:xfrm>
        </p:spPr>
        <p:txBody>
          <a:bodyPr>
            <a:normAutofit/>
          </a:bodyPr>
          <a:lstStyle/>
          <a:p>
            <a:r>
              <a:rPr lang="it-IT" sz="3600" dirty="0">
                <a:solidFill>
                  <a:schemeClr val="accent1"/>
                </a:solidFill>
              </a:rPr>
              <a:t>Altre modifiche relative alla progettazione:</a:t>
            </a:r>
          </a:p>
        </p:txBody>
      </p:sp>
      <p:sp>
        <p:nvSpPr>
          <p:cNvPr id="3" name="Segnaposto contenuto 2"/>
          <p:cNvSpPr>
            <a:spLocks noGrp="1"/>
          </p:cNvSpPr>
          <p:nvPr>
            <p:ph idx="1"/>
          </p:nvPr>
        </p:nvSpPr>
        <p:spPr>
          <a:xfrm>
            <a:off x="659423" y="1845734"/>
            <a:ext cx="10964007" cy="4431974"/>
          </a:xfrm>
        </p:spPr>
        <p:txBody>
          <a:bodyPr>
            <a:normAutofit fontScale="92500" lnSpcReduction="10000"/>
          </a:bodyPr>
          <a:lstStyle/>
          <a:p>
            <a:r>
              <a:rPr lang="it-IT" dirty="0"/>
              <a:t>Il comma 20 dell’art. 1 della L. n. 55/19 reca una serie di novelle al Codice dei contratti pubblici che riguardano:</a:t>
            </a:r>
          </a:p>
          <a:p>
            <a:pPr>
              <a:buFont typeface="Wingdings" panose="05000000000000000000" pitchFamily="2" charset="2"/>
              <a:buChar char="Ø"/>
            </a:pPr>
            <a:r>
              <a:rPr lang="it-IT" dirty="0"/>
              <a:t> la disciplina dei contenuti della progettazione, che viene demandata al nuovo regolamento unico; </a:t>
            </a:r>
          </a:p>
          <a:p>
            <a:pPr>
              <a:buFont typeface="Wingdings" panose="05000000000000000000" pitchFamily="2" charset="2"/>
              <a:buChar char="Ø"/>
            </a:pPr>
            <a:r>
              <a:rPr lang="it-IT" dirty="0"/>
              <a:t>le fasi di elaborazione e i contenuti del progetto di fattibilità tecnica ed economica, nonché i documenti su cui si basa il progetto medesimo; </a:t>
            </a:r>
          </a:p>
          <a:p>
            <a:pPr>
              <a:buFont typeface="Wingdings" panose="05000000000000000000" pitchFamily="2" charset="2"/>
              <a:buChar char="Ø"/>
            </a:pPr>
            <a:r>
              <a:rPr lang="it-IT" dirty="0"/>
              <a:t>la disciplina delle spese strumentali;</a:t>
            </a:r>
          </a:p>
          <a:p>
            <a:pPr>
              <a:buFont typeface="Wingdings" panose="05000000000000000000" pitchFamily="2" charset="2"/>
              <a:buChar char="Ø"/>
            </a:pPr>
            <a:r>
              <a:rPr lang="it-IT" dirty="0"/>
              <a:t>Viene demandata al nuovo regolamento unico la definizione dei requisiti che devono possedere gli operatori economici ammessi a partecipare alle procedure di affidamento dei servizi attinenti all'architettura e all'ingegneria;</a:t>
            </a:r>
          </a:p>
          <a:p>
            <a:pPr>
              <a:buFont typeface="Wingdings" panose="05000000000000000000" pitchFamily="2" charset="2"/>
              <a:buChar char="Ø"/>
            </a:pPr>
            <a:r>
              <a:rPr lang="it-IT" dirty="0"/>
              <a:t>Viene disciplinata la normativa transitoria applicabile nelle more dell’emanazione del regolamento;</a:t>
            </a:r>
          </a:p>
          <a:p>
            <a:pPr>
              <a:buFont typeface="Wingdings" panose="05000000000000000000" pitchFamily="2" charset="2"/>
              <a:buChar char="Ø"/>
            </a:pPr>
            <a:r>
              <a:rPr lang="it-IT" dirty="0"/>
              <a:t>Viene disciplinato l’affidamento di concessioni agli affidatari di incarichi di progettazione;</a:t>
            </a:r>
          </a:p>
          <a:p>
            <a:pPr>
              <a:buFont typeface="Wingdings" panose="05000000000000000000" pitchFamily="2" charset="2"/>
              <a:buChar char="Ø"/>
            </a:pPr>
            <a:r>
              <a:rPr lang="it-IT" dirty="0"/>
              <a:t>In materia di verifica preventiva della progettazione, viene aggiunta ai soggetti abilitati a tale verifica, per i lavori di importo inferiore a venti milioni di euro e fino alla soglia di rilevanza europea, anche la stazione appaltante nel caso in cui disponga di un sistema di controllo di qualità.</a:t>
            </a:r>
          </a:p>
          <a:p>
            <a:pPr>
              <a:buFont typeface="Wingdings" panose="05000000000000000000" pitchFamily="2" charset="2"/>
              <a:buChar char="Ø"/>
            </a:pPr>
            <a:endParaRPr lang="it-IT" dirty="0"/>
          </a:p>
        </p:txBody>
      </p:sp>
      <p:sp>
        <p:nvSpPr>
          <p:cNvPr id="5" name="Segnaposto numero diapositiva 4"/>
          <p:cNvSpPr>
            <a:spLocks noGrp="1"/>
          </p:cNvSpPr>
          <p:nvPr>
            <p:ph type="sldNum" sz="quarter" idx="12"/>
          </p:nvPr>
        </p:nvSpPr>
        <p:spPr/>
        <p:txBody>
          <a:bodyPr/>
          <a:lstStyle/>
          <a:p>
            <a:fld id="{97926A91-D2CF-4BE1-8907-8D274B62B2F8}" type="slidenum">
              <a:rPr lang="it-IT" smtClean="0"/>
              <a:t>22</a:t>
            </a:fld>
            <a:endParaRPr lang="it-IT"/>
          </a:p>
        </p:txBody>
      </p:sp>
    </p:spTree>
    <p:extLst>
      <p:ext uri="{BB962C8B-B14F-4D97-AF65-F5344CB8AC3E}">
        <p14:creationId xmlns:p14="http://schemas.microsoft.com/office/powerpoint/2010/main" val="4100133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968440"/>
          </a:xfrm>
        </p:spPr>
        <p:txBody>
          <a:bodyPr>
            <a:normAutofit/>
          </a:bodyPr>
          <a:lstStyle/>
          <a:p>
            <a:r>
              <a:rPr lang="it-IT" sz="4400" dirty="0">
                <a:solidFill>
                  <a:schemeClr val="accent1"/>
                </a:solidFill>
              </a:rPr>
              <a:t>4) APPALTO INTEGRATO</a:t>
            </a:r>
          </a:p>
        </p:txBody>
      </p:sp>
      <p:sp>
        <p:nvSpPr>
          <p:cNvPr id="3" name="Segnaposto contenuto 2"/>
          <p:cNvSpPr>
            <a:spLocks noGrp="1"/>
          </p:cNvSpPr>
          <p:nvPr>
            <p:ph idx="1"/>
          </p:nvPr>
        </p:nvSpPr>
        <p:spPr/>
        <p:txBody>
          <a:bodyPr/>
          <a:lstStyle/>
          <a:p>
            <a:pPr algn="just">
              <a:buFont typeface="Wingdings" panose="05000000000000000000" pitchFamily="2" charset="2"/>
              <a:buChar char="Ø"/>
            </a:pPr>
            <a:r>
              <a:rPr lang="it-IT" dirty="0"/>
              <a:t>L’art. 1, comma 1, della L. n. 55/2019 </a:t>
            </a:r>
            <a:r>
              <a:rPr lang="it-IT" b="1" u="sng" dirty="0"/>
              <a:t>SOSPENDE</a:t>
            </a:r>
            <a:r>
              <a:rPr lang="it-IT" dirty="0"/>
              <a:t> fino al 31 dicembre 2020 l’art. 59, comma 1 laddove è previsto che: «è vietato il ricorso all'affidamento congiunto della progettazione e dell'esecuzione di lavori»;</a:t>
            </a:r>
          </a:p>
          <a:p>
            <a:pPr algn="just">
              <a:buFont typeface="Wingdings" panose="05000000000000000000" pitchFamily="2" charset="2"/>
              <a:buChar char="Ø"/>
            </a:pPr>
            <a:r>
              <a:rPr lang="it-IT" dirty="0"/>
              <a:t>La legge di conversione ha generalizzato ed esteso la previsione contenuta nel </a:t>
            </a:r>
            <a:r>
              <a:rPr lang="it-IT" dirty="0" err="1"/>
              <a:t>d.l.</a:t>
            </a:r>
            <a:r>
              <a:rPr lang="it-IT" dirty="0"/>
              <a:t> 32/19 secondo cui il divieto di appalto integrato non trovava applicazione «per le opere i cui progetti definitivi siano approvati dall’organo competente entro il 31 dicembre 2020, con pubblicazione del bando entro i successivi dodici mesi dall’approvazione dei predetti progetti»;</a:t>
            </a:r>
          </a:p>
          <a:p>
            <a:pPr algn="just">
              <a:buFont typeface="Wingdings" panose="05000000000000000000" pitchFamily="2" charset="2"/>
              <a:buChar char="Ø"/>
            </a:pPr>
            <a:r>
              <a:rPr lang="it-IT" dirty="0"/>
              <a:t>È stata effettuata (seppur nel contesto di un periodo sperimentale) una </a:t>
            </a:r>
            <a:r>
              <a:rPr lang="it-IT" b="1" dirty="0"/>
              <a:t>RADICALE INVERSIONE </a:t>
            </a:r>
            <a:r>
              <a:rPr lang="it-IT" dirty="0"/>
              <a:t>rispetto alla disciplina precedente, caratterizzata dal GENERALE DIVIETO di affidamento congiunto di progettazione ed esecuzione, potendosi ammettere l’affidamento congiunto della progettazione esecutiva e dell’esecuzione in alcuni casi specifici giustificati dalla particolare complessità tecnologica. </a:t>
            </a:r>
          </a:p>
        </p:txBody>
      </p:sp>
      <p:sp>
        <p:nvSpPr>
          <p:cNvPr id="5" name="Segnaposto numero diapositiva 4"/>
          <p:cNvSpPr>
            <a:spLocks noGrp="1"/>
          </p:cNvSpPr>
          <p:nvPr>
            <p:ph type="sldNum" sz="quarter" idx="12"/>
          </p:nvPr>
        </p:nvSpPr>
        <p:spPr/>
        <p:txBody>
          <a:bodyPr/>
          <a:lstStyle/>
          <a:p>
            <a:fld id="{97926A91-D2CF-4BE1-8907-8D274B62B2F8}" type="slidenum">
              <a:rPr lang="it-IT" smtClean="0"/>
              <a:t>23</a:t>
            </a:fld>
            <a:endParaRPr lang="it-IT"/>
          </a:p>
        </p:txBody>
      </p:sp>
    </p:spTree>
    <p:extLst>
      <p:ext uri="{BB962C8B-B14F-4D97-AF65-F5344CB8AC3E}">
        <p14:creationId xmlns:p14="http://schemas.microsoft.com/office/powerpoint/2010/main" val="38483993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1049828"/>
          </a:xfrm>
        </p:spPr>
        <p:txBody>
          <a:bodyPr>
            <a:normAutofit/>
          </a:bodyPr>
          <a:lstStyle/>
          <a:p>
            <a:r>
              <a:rPr lang="it-IT" sz="4000" i="1" dirty="0"/>
              <a:t>Criticità della riforma:</a:t>
            </a:r>
          </a:p>
        </p:txBody>
      </p:sp>
      <p:sp>
        <p:nvSpPr>
          <p:cNvPr id="3" name="Segnaposto contenuto 2"/>
          <p:cNvSpPr>
            <a:spLocks noGrp="1"/>
          </p:cNvSpPr>
          <p:nvPr>
            <p:ph idx="1"/>
          </p:nvPr>
        </p:nvSpPr>
        <p:spPr/>
        <p:txBody>
          <a:bodyPr>
            <a:normAutofit lnSpcReduction="10000"/>
          </a:bodyPr>
          <a:lstStyle/>
          <a:p>
            <a:pPr algn="just">
              <a:buFont typeface="Wingdings" panose="05000000000000000000" pitchFamily="2" charset="2"/>
              <a:buChar char="Ø"/>
            </a:pPr>
            <a:r>
              <a:rPr lang="it-IT" dirty="0"/>
              <a:t>La reintroduzione dell’appalto integrato rischia di incidere sulla qualità dei lavori e di compromettere i principi di qualificazione delle stazioni appaltanti e di promozione dell’incremento della competenza su cui si era basata la legge delega n. 11/2016;</a:t>
            </a:r>
          </a:p>
          <a:p>
            <a:pPr algn="just">
              <a:buFont typeface="Wingdings" panose="05000000000000000000" pitchFamily="2" charset="2"/>
              <a:buChar char="Ø"/>
            </a:pPr>
            <a:r>
              <a:rPr lang="it-IT" dirty="0"/>
              <a:t>Lo strumento dell’appalto integrato (ora generalizzato) aveva mostrato una serie di limiti sotto la vigenza del Codice del 2006: </a:t>
            </a:r>
          </a:p>
          <a:p>
            <a:pPr marL="457200" indent="-457200" algn="just">
              <a:buFont typeface="+mj-lt"/>
              <a:buAutoNum type="arabicParenR"/>
            </a:pPr>
            <a:r>
              <a:rPr lang="it-IT" dirty="0"/>
              <a:t>costi elevati per la partecipazione alle gare per gli </a:t>
            </a:r>
            <a:r>
              <a:rPr lang="it-IT" dirty="0" err="1"/>
              <a:t>o.e</a:t>
            </a:r>
            <a:r>
              <a:rPr lang="it-IT" dirty="0"/>
              <a:t>. che dovevano predisporre il progetto esecutivo in fase di gara;</a:t>
            </a:r>
          </a:p>
          <a:p>
            <a:pPr marL="457200" indent="-457200" algn="just">
              <a:buFont typeface="+mj-lt"/>
              <a:buAutoNum type="arabicParenR"/>
            </a:pPr>
            <a:r>
              <a:rPr lang="it-IT" dirty="0"/>
              <a:t>Eccessivo ricorso alle varianti; , è auspicabile un intervento del legislatore in sede di emanazione del nuovo regolamento unico affinché vengano forniti alle stazioni appaltanti strumenti utili per limitare il ricorso alle varianti, ed evitare così contenziosi e soccombenza della pubblica amministrazione. </a:t>
            </a:r>
          </a:p>
          <a:p>
            <a:pPr marL="457200" indent="-457200" algn="just">
              <a:buFont typeface="+mj-lt"/>
              <a:buAutoNum type="arabicParenR"/>
            </a:pPr>
            <a:r>
              <a:rPr lang="it-IT" dirty="0"/>
              <a:t>nessuna riduzione del contenzioso amministrativo.</a:t>
            </a:r>
          </a:p>
        </p:txBody>
      </p:sp>
      <p:sp>
        <p:nvSpPr>
          <p:cNvPr id="5" name="Segnaposto numero diapositiva 4"/>
          <p:cNvSpPr>
            <a:spLocks noGrp="1"/>
          </p:cNvSpPr>
          <p:nvPr>
            <p:ph type="sldNum" sz="quarter" idx="12"/>
          </p:nvPr>
        </p:nvSpPr>
        <p:spPr/>
        <p:txBody>
          <a:bodyPr/>
          <a:lstStyle/>
          <a:p>
            <a:fld id="{97926A91-D2CF-4BE1-8907-8D274B62B2F8}" type="slidenum">
              <a:rPr lang="it-IT" smtClean="0"/>
              <a:t>24</a:t>
            </a:fld>
            <a:endParaRPr lang="it-IT"/>
          </a:p>
        </p:txBody>
      </p:sp>
    </p:spTree>
    <p:extLst>
      <p:ext uri="{BB962C8B-B14F-4D97-AF65-F5344CB8AC3E}">
        <p14:creationId xmlns:p14="http://schemas.microsoft.com/office/powerpoint/2010/main" val="37366300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DF7451-3806-472F-9357-9399CA7B575E}"/>
              </a:ext>
            </a:extLst>
          </p:cNvPr>
          <p:cNvSpPr>
            <a:spLocks noGrp="1"/>
          </p:cNvSpPr>
          <p:nvPr>
            <p:ph type="title"/>
          </p:nvPr>
        </p:nvSpPr>
        <p:spPr>
          <a:xfrm>
            <a:off x="1097280" y="286603"/>
            <a:ext cx="10058400" cy="702303"/>
          </a:xfrm>
        </p:spPr>
        <p:txBody>
          <a:bodyPr>
            <a:normAutofit/>
          </a:bodyPr>
          <a:lstStyle/>
          <a:p>
            <a:r>
              <a:rPr lang="it-IT" sz="3200" dirty="0">
                <a:solidFill>
                  <a:schemeClr val="accent2"/>
                </a:solidFill>
              </a:rPr>
              <a:t>Modifiche all’art. 59 del Codice:</a:t>
            </a:r>
          </a:p>
        </p:txBody>
      </p:sp>
      <p:sp>
        <p:nvSpPr>
          <p:cNvPr id="3" name="Segnaposto contenuto 2">
            <a:extLst>
              <a:ext uri="{FF2B5EF4-FFF2-40B4-BE49-F238E27FC236}">
                <a16:creationId xmlns:a16="http://schemas.microsoft.com/office/drawing/2014/main" id="{B808CEE7-A9ED-44A5-9C7B-9CA794E16FBA}"/>
              </a:ext>
            </a:extLst>
          </p:cNvPr>
          <p:cNvSpPr>
            <a:spLocks noGrp="1"/>
          </p:cNvSpPr>
          <p:nvPr>
            <p:ph idx="1"/>
          </p:nvPr>
        </p:nvSpPr>
        <p:spPr>
          <a:xfrm>
            <a:off x="711200" y="988906"/>
            <a:ext cx="11013440" cy="5300134"/>
          </a:xfrm>
        </p:spPr>
        <p:txBody>
          <a:bodyPr>
            <a:normAutofit/>
          </a:bodyPr>
          <a:lstStyle/>
          <a:p>
            <a:pPr algn="just">
              <a:buFont typeface="Wingdings" panose="05000000000000000000" pitchFamily="2" charset="2"/>
              <a:buChar char="Ø"/>
            </a:pPr>
            <a:r>
              <a:rPr lang="it-IT" sz="2400" dirty="0"/>
              <a:t>Viene inserita una nuova previsione in base alla quale i requisiti minimi per lo svolgimento della progettazione oggetto del contratto sono previsti nei documenti di gara nel rispetto del codice e del nuovo regolamento di attuazione del codice;</a:t>
            </a:r>
          </a:p>
          <a:p>
            <a:pPr algn="just">
              <a:buFont typeface="Wingdings" panose="05000000000000000000" pitchFamily="2" charset="2"/>
              <a:buChar char="Ø"/>
            </a:pPr>
            <a:r>
              <a:rPr lang="it-IT" sz="2400" dirty="0"/>
              <a:t>Detti requisiti sono posseduti dalle imprese attestate per prestazioni di sola costruzione attraverso un progettista raggruppato o indicato in sede di offerta, in grado di dimostrarli, scelto tra i soggetti previsti come operatori economici per l'affidamento dei servizi di architettura e ingegneria;</a:t>
            </a:r>
          </a:p>
          <a:p>
            <a:pPr algn="just">
              <a:buFont typeface="Wingdings" panose="05000000000000000000" pitchFamily="2" charset="2"/>
              <a:buChar char="Ø"/>
            </a:pPr>
            <a:r>
              <a:rPr lang="it-IT" sz="2400" dirty="0"/>
              <a:t>Si stabilisce che le imprese attestate per prestazioni di progettazione e costruzione documentino  i requisiti per lo svolgimento della progettazione esecutiva laddove i predetti requisiti non siano dimostrati dal proprio staff di progettazione.</a:t>
            </a:r>
          </a:p>
          <a:p>
            <a:pPr algn="just">
              <a:buFont typeface="Wingdings" panose="05000000000000000000" pitchFamily="2" charset="2"/>
              <a:buChar char="Ø"/>
            </a:pPr>
            <a:r>
              <a:rPr lang="it-IT" sz="2400" dirty="0"/>
              <a:t>viene inserito nell’art. 59 un nuovo comma 1-quater, in base al quale nei casi in cui in cui l'operatore economico si avvalga di uno o più soggetti qualificati alla realizzazione del progetto, la stazione appaltante indica nei documenti di gara le modalità per la corresponsione direttamente al progettista della quota del compenso.</a:t>
            </a:r>
          </a:p>
        </p:txBody>
      </p:sp>
      <p:sp>
        <p:nvSpPr>
          <p:cNvPr id="5" name="Segnaposto numero diapositiva 4">
            <a:extLst>
              <a:ext uri="{FF2B5EF4-FFF2-40B4-BE49-F238E27FC236}">
                <a16:creationId xmlns:a16="http://schemas.microsoft.com/office/drawing/2014/main" id="{7670C653-201D-490B-83D8-7BC92A831F75}"/>
              </a:ext>
            </a:extLst>
          </p:cNvPr>
          <p:cNvSpPr>
            <a:spLocks noGrp="1"/>
          </p:cNvSpPr>
          <p:nvPr>
            <p:ph type="sldNum" sz="quarter" idx="12"/>
          </p:nvPr>
        </p:nvSpPr>
        <p:spPr/>
        <p:txBody>
          <a:bodyPr/>
          <a:lstStyle/>
          <a:p>
            <a:fld id="{97926A91-D2CF-4BE1-8907-8D274B62B2F8}" type="slidenum">
              <a:rPr lang="it-IT" smtClean="0"/>
              <a:t>25</a:t>
            </a:fld>
            <a:endParaRPr lang="it-IT"/>
          </a:p>
        </p:txBody>
      </p:sp>
    </p:spTree>
    <p:extLst>
      <p:ext uri="{BB962C8B-B14F-4D97-AF65-F5344CB8AC3E}">
        <p14:creationId xmlns:p14="http://schemas.microsoft.com/office/powerpoint/2010/main" val="2089921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968440"/>
          </a:xfrm>
        </p:spPr>
        <p:txBody>
          <a:bodyPr>
            <a:normAutofit/>
          </a:bodyPr>
          <a:lstStyle/>
          <a:p>
            <a:r>
              <a:rPr lang="it-IT" sz="4000" dirty="0">
                <a:solidFill>
                  <a:schemeClr val="accent1"/>
                </a:solidFill>
              </a:rPr>
              <a:t>5)LA CENTRALIZZAZIONE DEGLI ACQUISTI.</a:t>
            </a:r>
          </a:p>
        </p:txBody>
      </p:sp>
      <p:sp>
        <p:nvSpPr>
          <p:cNvPr id="3" name="Segnaposto contenuto 2"/>
          <p:cNvSpPr>
            <a:spLocks noGrp="1"/>
          </p:cNvSpPr>
          <p:nvPr>
            <p:ph idx="1"/>
          </p:nvPr>
        </p:nvSpPr>
        <p:spPr>
          <a:xfrm>
            <a:off x="323557" y="1757341"/>
            <a:ext cx="11338559" cy="4885006"/>
          </a:xfrm>
        </p:spPr>
        <p:txBody>
          <a:bodyPr>
            <a:normAutofit fontScale="92500" lnSpcReduction="10000"/>
          </a:bodyPr>
          <a:lstStyle/>
          <a:p>
            <a:pPr>
              <a:buFont typeface="Wingdings" panose="05000000000000000000" pitchFamily="2" charset="2"/>
              <a:buChar char="Ø"/>
            </a:pPr>
            <a:r>
              <a:rPr lang="it-IT" dirty="0"/>
              <a:t>L’art. 1 co. 1 </a:t>
            </a:r>
            <a:r>
              <a:rPr lang="it-IT" dirty="0" err="1"/>
              <a:t>lett</a:t>
            </a:r>
            <a:r>
              <a:rPr lang="it-IT" dirty="0"/>
              <a:t>. a) della L. n. 55/19 </a:t>
            </a:r>
            <a:r>
              <a:rPr lang="it-IT" b="1" u="sng" dirty="0"/>
              <a:t>SOSPENDE</a:t>
            </a:r>
            <a:r>
              <a:rPr lang="it-IT" dirty="0"/>
              <a:t>, fino al 31 dicembre 2020, l’obbligo dei Comuni non capoluogo di utilizzare gli strumenti aggregativi (previsto dall’art. 37 co. 4 del Codice).</a:t>
            </a:r>
          </a:p>
          <a:p>
            <a:pPr>
              <a:buFont typeface="Wingdings" panose="05000000000000000000" pitchFamily="2" charset="2"/>
              <a:buChar char="Ø"/>
            </a:pPr>
            <a:r>
              <a:rPr lang="it-IT" dirty="0"/>
              <a:t>Non sono modificati gli obblighi previsti dall’art. 37 comma 1-2 D.lgs. 50/2016, che impone a tutte le stazioni appaltanti il possesso della necessaria qualificazione (per gli affidamenti oltre certe soglie) oppure il ricorso a strumenti aggregativi (in caso di superamento delle soglie previste dallo stesso art. 37). Obblighi che scontano il mancato completamento dell’attuazione del sistema di qualificazione delle stazioni appaltanti (previsto dall’art. 38 </a:t>
            </a:r>
            <a:r>
              <a:rPr lang="it-IT" dirty="0" err="1"/>
              <a:t>D.Lgs.</a:t>
            </a:r>
            <a:r>
              <a:rPr lang="it-IT" dirty="0"/>
              <a:t> 50/2016). </a:t>
            </a:r>
          </a:p>
          <a:p>
            <a:pPr>
              <a:buFont typeface="Wingdings" panose="05000000000000000000" pitchFamily="2" charset="2"/>
              <a:buChar char="Ø"/>
            </a:pPr>
            <a:endParaRPr lang="it-IT" dirty="0"/>
          </a:p>
          <a:p>
            <a:pPr marL="0" indent="0">
              <a:buNone/>
            </a:pPr>
            <a:r>
              <a:rPr lang="it-IT" i="1" dirty="0">
                <a:solidFill>
                  <a:schemeClr val="accent1"/>
                </a:solidFill>
              </a:rPr>
              <a:t>CRITICITÀ</a:t>
            </a:r>
            <a:r>
              <a:rPr lang="it-IT" dirty="0"/>
              <a:t> La sospensione rappresenta un ostacolo alla riduzione del numero delle stazioni appaltanti e ripropone le criticità connesse alle capacità gestionali dei piccoli comuni (in termini di: competenza, contenimento dell’azzardo morale, economia degli affidamenti). </a:t>
            </a:r>
          </a:p>
          <a:p>
            <a:r>
              <a:rPr lang="it-IT" dirty="0"/>
              <a:t>Rimangono, invariati gli obblighi di utilizzo di strumenti di acquisto e di negoziazione (dunque mercato elettronico e Convenzioni/Accordi quadro di Consip e degli altri soggetti aggregatori di riferimento), anche telematici, previsti dalle vigenti disposizioni in materia di contenimento della spesa, nonché gli obblighi di acquisto aggregato introdotti dal dl n. 66 del 2014 con riferimento a determinate categorie merceologiche (si fa riferimento alla pulizia degli immobili, alla vigilanza armata e non, alla manutenzione di strade, immobili e impianti nonché al trasporto scolastico)</a:t>
            </a:r>
          </a:p>
        </p:txBody>
      </p:sp>
      <p:sp>
        <p:nvSpPr>
          <p:cNvPr id="5" name="Segnaposto numero diapositiva 4"/>
          <p:cNvSpPr>
            <a:spLocks noGrp="1"/>
          </p:cNvSpPr>
          <p:nvPr>
            <p:ph type="sldNum" sz="quarter" idx="12"/>
          </p:nvPr>
        </p:nvSpPr>
        <p:spPr/>
        <p:txBody>
          <a:bodyPr/>
          <a:lstStyle/>
          <a:p>
            <a:fld id="{97926A91-D2CF-4BE1-8907-8D274B62B2F8}" type="slidenum">
              <a:rPr lang="it-IT" smtClean="0"/>
              <a:t>26</a:t>
            </a:fld>
            <a:endParaRPr lang="it-IT"/>
          </a:p>
        </p:txBody>
      </p:sp>
      <p:sp>
        <p:nvSpPr>
          <p:cNvPr id="6" name="Freccia in giù 5"/>
          <p:cNvSpPr/>
          <p:nvPr/>
        </p:nvSpPr>
        <p:spPr>
          <a:xfrm>
            <a:off x="5752459" y="3530111"/>
            <a:ext cx="211015" cy="5363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8448148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968440"/>
          </a:xfrm>
        </p:spPr>
        <p:txBody>
          <a:bodyPr>
            <a:normAutofit/>
          </a:bodyPr>
          <a:lstStyle/>
          <a:p>
            <a:r>
              <a:rPr lang="it-IT" sz="4000" dirty="0">
                <a:solidFill>
                  <a:schemeClr val="accent1"/>
                </a:solidFill>
              </a:rPr>
              <a:t>6)ANTICIPAZIONE DEL PREZZO</a:t>
            </a:r>
          </a:p>
        </p:txBody>
      </p:sp>
      <p:sp>
        <p:nvSpPr>
          <p:cNvPr id="3" name="Segnaposto contenuto 2"/>
          <p:cNvSpPr>
            <a:spLocks noGrp="1"/>
          </p:cNvSpPr>
          <p:nvPr>
            <p:ph idx="1"/>
          </p:nvPr>
        </p:nvSpPr>
        <p:spPr>
          <a:xfrm>
            <a:off x="756137" y="1767254"/>
            <a:ext cx="10709031" cy="4510454"/>
          </a:xfrm>
        </p:spPr>
        <p:txBody>
          <a:bodyPr>
            <a:normAutofit/>
          </a:bodyPr>
          <a:lstStyle/>
          <a:p>
            <a:pPr>
              <a:buFont typeface="Wingdings" panose="05000000000000000000" pitchFamily="2" charset="2"/>
              <a:buChar char="Ø"/>
            </a:pPr>
            <a:r>
              <a:rPr lang="it-IT" sz="2800" dirty="0"/>
              <a:t>L'art. 1, comma 20, lett. g) modifica l'art. 35, comma 18 del Codice prevedendo </a:t>
            </a:r>
            <a:r>
              <a:rPr lang="it-IT" sz="2800" b="1" dirty="0"/>
              <a:t>l'estensione dell'anticipo del 20% ad ogni tipo di appalto, dunque anche ai servizi e forniture</a:t>
            </a:r>
            <a:r>
              <a:rPr lang="it-IT" sz="2800" dirty="0"/>
              <a:t> (prima era solo per i lavori).</a:t>
            </a:r>
          </a:p>
        </p:txBody>
      </p:sp>
      <p:sp>
        <p:nvSpPr>
          <p:cNvPr id="5" name="Segnaposto numero diapositiva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7926A91-D2CF-4BE1-8907-8D274B62B2F8}" type="slidenum">
              <a:rPr kumimoji="0" lang="it-IT"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it-IT"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89811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812435"/>
          </a:xfrm>
        </p:spPr>
        <p:txBody>
          <a:bodyPr>
            <a:normAutofit/>
          </a:bodyPr>
          <a:lstStyle/>
          <a:p>
            <a:r>
              <a:rPr lang="it-IT" sz="4000" dirty="0">
                <a:solidFill>
                  <a:schemeClr val="accent1"/>
                </a:solidFill>
              </a:rPr>
              <a:t>7) I CONSORZI STABILI.</a:t>
            </a:r>
          </a:p>
        </p:txBody>
      </p:sp>
      <p:sp>
        <p:nvSpPr>
          <p:cNvPr id="3" name="Segnaposto contenuto 2"/>
          <p:cNvSpPr>
            <a:spLocks noGrp="1"/>
          </p:cNvSpPr>
          <p:nvPr>
            <p:ph idx="1"/>
          </p:nvPr>
        </p:nvSpPr>
        <p:spPr>
          <a:xfrm>
            <a:off x="670560" y="1099038"/>
            <a:ext cx="10922000" cy="5190002"/>
          </a:xfrm>
        </p:spPr>
        <p:txBody>
          <a:bodyPr>
            <a:normAutofit/>
          </a:bodyPr>
          <a:lstStyle/>
          <a:p>
            <a:pPr algn="just"/>
            <a:r>
              <a:rPr lang="it-IT" dirty="0"/>
              <a:t>Ai sensi dell’art. 45, co. 2, lett. c) del Codice (rimasta invariata) i consorzi stabili sono «</a:t>
            </a:r>
            <a:r>
              <a:rPr lang="it-IT" i="1" dirty="0"/>
              <a:t>formati da non meno di tre consorziati che, con decisione assunta dai rispettivi organi deliberativi, abbiano stabilito di operare in modo congiunto nel settore dei contratti pubblici di lavori, servizi e forniture per un periodo di tempo non inferiore a cinque anni, istituendo a tal fine una comune struttura di impresa</a:t>
            </a:r>
            <a:r>
              <a:rPr lang="it-IT" dirty="0"/>
              <a:t>». </a:t>
            </a:r>
          </a:p>
          <a:p>
            <a:pPr algn="ctr"/>
            <a:r>
              <a:rPr lang="it-IT" dirty="0">
                <a:solidFill>
                  <a:schemeClr val="accent2"/>
                </a:solidFill>
              </a:rPr>
              <a:t>Novità introdotte dall’art. 1, co. 20, lett. n) della L. n. 55/19:</a:t>
            </a:r>
          </a:p>
          <a:p>
            <a:pPr algn="just">
              <a:buFont typeface="Wingdings" panose="05000000000000000000" pitchFamily="2" charset="2"/>
              <a:buChar char="Ø"/>
            </a:pPr>
            <a:r>
              <a:rPr lang="it-IT" dirty="0"/>
              <a:t>Viene precisato che i consorzi stabili eseguono le prestazioni o con la propria struttura o tramite i consorziati indicati in sede di gara senza che ciò costituisca subappalto; resta ferma la responsabilità solidale degli stessi nei confronti della stazione appaltante.</a:t>
            </a:r>
          </a:p>
          <a:p>
            <a:pPr algn="just">
              <a:buFont typeface="Wingdings" panose="05000000000000000000" pitchFamily="2" charset="2"/>
              <a:buChar char="Ø"/>
            </a:pPr>
            <a:r>
              <a:rPr lang="it-IT" dirty="0"/>
              <a:t>Questa riformulazione del comma 2 dell’art. 47:</a:t>
            </a:r>
          </a:p>
          <a:p>
            <a:pPr marL="0" indent="0" algn="just">
              <a:buNone/>
            </a:pPr>
            <a:r>
              <a:rPr lang="it-IT" b="1" dirty="0"/>
              <a:t>Da un lato, è positiva</a:t>
            </a:r>
            <a:r>
              <a:rPr lang="it-IT" dirty="0"/>
              <a:t>, perché viene eliminato il richiamo all’istituto dell’avvalimento cd. interno (con riferimento al caso in cui il consorzio si qualificava tramite i requisiti delle imprese consorziate non esecutrici), ritenuto dalla dottrina in contrasto con la causa mutualistica che caratterizza questo </a:t>
            </a:r>
            <a:r>
              <a:rPr lang="it-IT" dirty="0" err="1"/>
              <a:t>o.e</a:t>
            </a:r>
            <a:r>
              <a:rPr lang="it-IT" dirty="0"/>
              <a:t>.</a:t>
            </a:r>
          </a:p>
          <a:p>
            <a:pPr marL="0" indent="0" algn="just">
              <a:buNone/>
            </a:pPr>
            <a:r>
              <a:rPr lang="it-IT" b="1" dirty="0"/>
              <a:t>Dall’altro è negativa </a:t>
            </a:r>
            <a:r>
              <a:rPr lang="it-IT" dirty="0"/>
              <a:t>perché viene eliminato il criterio del cd. cumulo/sommatoria dei requisiti di partecipazione del consorzio e delle consorziate indicate come esecutrice. Per cui, nell’attesa del regolamento, si è creato un vuoto normativo.</a:t>
            </a:r>
          </a:p>
        </p:txBody>
      </p:sp>
      <p:sp>
        <p:nvSpPr>
          <p:cNvPr id="5" name="Segnaposto numero diapositiva 4"/>
          <p:cNvSpPr>
            <a:spLocks noGrp="1"/>
          </p:cNvSpPr>
          <p:nvPr>
            <p:ph type="sldNum" sz="quarter" idx="12"/>
          </p:nvPr>
        </p:nvSpPr>
        <p:spPr/>
        <p:txBody>
          <a:bodyPr/>
          <a:lstStyle/>
          <a:p>
            <a:fld id="{97926A91-D2CF-4BE1-8907-8D274B62B2F8}" type="slidenum">
              <a:rPr lang="it-IT" smtClean="0"/>
              <a:t>28</a:t>
            </a:fld>
            <a:endParaRPr lang="it-IT"/>
          </a:p>
        </p:txBody>
      </p:sp>
    </p:spTree>
    <p:extLst>
      <p:ext uri="{BB962C8B-B14F-4D97-AF65-F5344CB8AC3E}">
        <p14:creationId xmlns:p14="http://schemas.microsoft.com/office/powerpoint/2010/main" val="2518158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9E895DB-C781-4C62-A844-4555A6E1FD01}"/>
              </a:ext>
            </a:extLst>
          </p:cNvPr>
          <p:cNvSpPr>
            <a:spLocks noGrp="1"/>
          </p:cNvSpPr>
          <p:nvPr>
            <p:ph idx="1"/>
          </p:nvPr>
        </p:nvSpPr>
        <p:spPr>
          <a:xfrm>
            <a:off x="1097280" y="375920"/>
            <a:ext cx="10058400" cy="5493174"/>
          </a:xfrm>
        </p:spPr>
        <p:txBody>
          <a:bodyPr>
            <a:normAutofit lnSpcReduction="10000"/>
          </a:bodyPr>
          <a:lstStyle/>
          <a:p>
            <a:pPr>
              <a:buFont typeface="Wingdings" panose="05000000000000000000" pitchFamily="2" charset="2"/>
              <a:buChar char="Ø"/>
            </a:pPr>
            <a:r>
              <a:rPr lang="it-IT" sz="2400" dirty="0"/>
              <a:t>Viene disciplinata la modalità di qualificazione dei consorzi solo per i lavori (NON per servizi e forniture)                VUOTO NORMATIVO</a:t>
            </a:r>
          </a:p>
          <a:p>
            <a:pPr algn="just"/>
            <a:r>
              <a:rPr lang="it-IT" sz="2400" dirty="0"/>
              <a:t>«Per i lavori, ai fini della qualificazione di cui all’articolo 84, con il regolamento di cui all’articolo 216, comma 27-octies sono stabiliti i criteri per l’imputazione delle prestazioni eseguite al consorzio o ai singoli consorziati che eseguono le prestazioni. L’affidamento delle prestazioni da parte dei soggetti di cui all’articolo 45, comma 2, lettera b), ai propri consorziati non costituisce subappalto».</a:t>
            </a:r>
          </a:p>
          <a:p>
            <a:pPr algn="just">
              <a:buFont typeface="Wingdings" panose="05000000000000000000" pitchFamily="2" charset="2"/>
              <a:buChar char="Ø"/>
            </a:pPr>
            <a:r>
              <a:rPr lang="it-IT" sz="2400" dirty="0"/>
              <a:t>Per l’affidamento di servizi e forniture viene previsto che:</a:t>
            </a:r>
          </a:p>
          <a:p>
            <a:pPr algn="just">
              <a:buFontTx/>
              <a:buChar char="-"/>
            </a:pPr>
            <a:r>
              <a:rPr lang="it-IT" sz="2400" dirty="0"/>
              <a:t>la sussistenza in capo ai consorzi stabili dei requisiti per l'affidamento di servizi e forniture è valutata con verifica in capo ai singoli consorziati;</a:t>
            </a:r>
          </a:p>
          <a:p>
            <a:pPr algn="just">
              <a:buFontTx/>
              <a:buChar char="-"/>
            </a:pPr>
            <a:r>
              <a:rPr lang="it-IT" sz="2400" dirty="0"/>
              <a:t>In caso di scioglimento del consorzio stabile per servizi e forniture, ai consorziati sono attribuiti pro quota i requisiti economico-finanziari e tecnico-organizzativi maturati a favore del consorzio e non assegnati in esecuzione ai consorziati;</a:t>
            </a:r>
          </a:p>
          <a:p>
            <a:pPr algn="just">
              <a:buFontTx/>
              <a:buChar char="-"/>
            </a:pPr>
            <a:r>
              <a:rPr lang="it-IT" sz="2400" dirty="0"/>
              <a:t>Le quote di assegnazione sono proporzionali all’apporto reso dai singoli consorziati nell’esecuzione delle prestazioni nel quinquennio antecedente.</a:t>
            </a:r>
          </a:p>
        </p:txBody>
      </p:sp>
      <p:sp>
        <p:nvSpPr>
          <p:cNvPr id="5" name="Segnaposto numero diapositiva 4">
            <a:extLst>
              <a:ext uri="{FF2B5EF4-FFF2-40B4-BE49-F238E27FC236}">
                <a16:creationId xmlns:a16="http://schemas.microsoft.com/office/drawing/2014/main" id="{63092399-04E4-4C5C-AB72-F87D1BA3B352}"/>
              </a:ext>
            </a:extLst>
          </p:cNvPr>
          <p:cNvSpPr>
            <a:spLocks noGrp="1"/>
          </p:cNvSpPr>
          <p:nvPr>
            <p:ph type="sldNum" sz="quarter" idx="12"/>
          </p:nvPr>
        </p:nvSpPr>
        <p:spPr/>
        <p:txBody>
          <a:bodyPr/>
          <a:lstStyle/>
          <a:p>
            <a:fld id="{97926A91-D2CF-4BE1-8907-8D274B62B2F8}" type="slidenum">
              <a:rPr lang="it-IT" smtClean="0"/>
              <a:t>29</a:t>
            </a:fld>
            <a:endParaRPr lang="it-IT"/>
          </a:p>
        </p:txBody>
      </p:sp>
      <p:sp>
        <p:nvSpPr>
          <p:cNvPr id="6" name="Freccia a destra 5">
            <a:extLst>
              <a:ext uri="{FF2B5EF4-FFF2-40B4-BE49-F238E27FC236}">
                <a16:creationId xmlns:a16="http://schemas.microsoft.com/office/drawing/2014/main" id="{C0C67F7C-E335-4AA6-9FE5-0509ED6B5980}"/>
              </a:ext>
            </a:extLst>
          </p:cNvPr>
          <p:cNvSpPr/>
          <p:nvPr/>
        </p:nvSpPr>
        <p:spPr>
          <a:xfrm>
            <a:off x="4856480" y="785706"/>
            <a:ext cx="762000"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27125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882774"/>
          </a:xfrm>
        </p:spPr>
        <p:txBody>
          <a:bodyPr/>
          <a:lstStyle/>
          <a:p>
            <a:r>
              <a:rPr lang="it-IT" dirty="0">
                <a:solidFill>
                  <a:schemeClr val="accent2"/>
                </a:solidFill>
              </a:rPr>
              <a:t>1) IL SISTEMA DELLE FONTI</a:t>
            </a:r>
          </a:p>
        </p:txBody>
      </p:sp>
      <p:sp>
        <p:nvSpPr>
          <p:cNvPr id="3" name="Segnaposto contenuto 2"/>
          <p:cNvSpPr>
            <a:spLocks noGrp="1"/>
          </p:cNvSpPr>
          <p:nvPr>
            <p:ph idx="1"/>
          </p:nvPr>
        </p:nvSpPr>
        <p:spPr>
          <a:xfrm>
            <a:off x="518745" y="1415562"/>
            <a:ext cx="11218985" cy="4888523"/>
          </a:xfrm>
        </p:spPr>
        <p:txBody>
          <a:bodyPr>
            <a:normAutofit/>
          </a:bodyPr>
          <a:lstStyle/>
          <a:p>
            <a:pPr marL="0" indent="0" algn="ctr">
              <a:buNone/>
            </a:pPr>
            <a:r>
              <a:rPr lang="it-IT" dirty="0">
                <a:solidFill>
                  <a:schemeClr val="accent1"/>
                </a:solidFill>
              </a:rPr>
              <a:t>PARZIALE RITORNO AL PASSATO:</a:t>
            </a:r>
          </a:p>
          <a:p>
            <a:pPr>
              <a:buFont typeface="Wingdings" panose="05000000000000000000" pitchFamily="2" charset="2"/>
              <a:buChar char="Ø"/>
            </a:pPr>
            <a:r>
              <a:rPr lang="it-IT" dirty="0"/>
              <a:t>Viene compiuto un deciso passo indietro rispetto alla scelta fatta dal legislatore (con il d.lgs. n. 50/2016) di abbandonare il modello del regolamento di esecuzione ed attuazione (sistema rigido, complessità di argomenti, «</a:t>
            </a:r>
            <a:r>
              <a:rPr lang="it-IT" i="1" dirty="0"/>
              <a:t>non corretta </a:t>
            </a:r>
            <a:r>
              <a:rPr lang="it-IT" i="1" dirty="0" err="1"/>
              <a:t>rilegificazione</a:t>
            </a:r>
            <a:r>
              <a:rPr lang="it-IT" i="1" dirty="0"/>
              <a:t> di singole disposizioni di una fonte di rango secondario</a:t>
            </a:r>
            <a:r>
              <a:rPr lang="it-IT" dirty="0"/>
              <a:t>», secondo il parere </a:t>
            </a:r>
            <a:r>
              <a:rPr lang="it-IT" dirty="0" err="1"/>
              <a:t>Cons</a:t>
            </a:r>
            <a:r>
              <a:rPr lang="it-IT" dirty="0"/>
              <a:t>. Stato n. 855/16) e di prevedere un sistema di attuazione del Codice più SNELLO e FLESSIBILE per risolvere alcuni dei problemi della disciplina precedente;</a:t>
            </a:r>
          </a:p>
          <a:p>
            <a:pPr>
              <a:buFont typeface="Wingdings" panose="05000000000000000000" pitchFamily="2" charset="2"/>
              <a:buChar char="Ø"/>
            </a:pPr>
            <a:r>
              <a:rPr lang="it-IT" dirty="0"/>
              <a:t>Il </a:t>
            </a:r>
            <a:r>
              <a:rPr lang="it-IT" dirty="0" err="1"/>
              <a:t>D.Lgs.</a:t>
            </a:r>
            <a:r>
              <a:rPr lang="it-IT" dirty="0"/>
              <a:t> n. 50/2016 prevedeva tre tipologie di atti attuativi del Codice:</a:t>
            </a:r>
          </a:p>
          <a:p>
            <a:pPr marL="457200" indent="-457200">
              <a:buFont typeface="+mj-lt"/>
              <a:buAutoNum type="arabicParenR"/>
            </a:pPr>
            <a:r>
              <a:rPr lang="it-IT" dirty="0"/>
              <a:t>Decreti del MIT, su proposta dell’ANAC, previo parere delle Commissioni parlamentari competenti:  qualificati dal Consiglio di Stato come «regolamenti ministeriali», ai sensi dell’art. 17, comma 3, della L. 400/88</a:t>
            </a:r>
          </a:p>
          <a:p>
            <a:pPr marL="457200" indent="-457200">
              <a:buFont typeface="+mj-lt"/>
              <a:buAutoNum type="arabicParenR"/>
            </a:pPr>
            <a:r>
              <a:rPr lang="it-IT" dirty="0"/>
              <a:t>Linee guida ANAC a carattere vincolante: qualificate dal Consiglio di Stato come «atti amministrativi erga </a:t>
            </a:r>
            <a:r>
              <a:rPr lang="it-IT" dirty="0" err="1"/>
              <a:t>omnes</a:t>
            </a:r>
            <a:r>
              <a:rPr lang="it-IT" dirty="0"/>
              <a:t> vale a dire di regolazione»</a:t>
            </a:r>
          </a:p>
          <a:p>
            <a:pPr marL="457200" indent="-457200">
              <a:buFont typeface="+mj-lt"/>
              <a:buAutoNum type="arabicParenR"/>
            </a:pPr>
            <a:r>
              <a:rPr lang="it-IT" dirty="0"/>
              <a:t>Linee guida ANAC a carattere non vincolante: secondo il Consiglio di Stato «inquadrabili come ordinari atti amministrativi»</a:t>
            </a:r>
          </a:p>
          <a:p>
            <a:pPr>
              <a:buFont typeface="Wingdings" panose="05000000000000000000" pitchFamily="2" charset="2"/>
              <a:buChar char="Ø"/>
            </a:pPr>
            <a:endParaRPr lang="it-IT" dirty="0"/>
          </a:p>
          <a:p>
            <a:pPr>
              <a:buFont typeface="Wingdings" panose="05000000000000000000" pitchFamily="2" charset="2"/>
              <a:buChar char="Ø"/>
            </a:pPr>
            <a:endParaRPr lang="it-IT" dirty="0"/>
          </a:p>
        </p:txBody>
      </p:sp>
      <p:sp>
        <p:nvSpPr>
          <p:cNvPr id="5" name="Segnaposto numero diapositiva 4"/>
          <p:cNvSpPr>
            <a:spLocks noGrp="1"/>
          </p:cNvSpPr>
          <p:nvPr>
            <p:ph type="sldNum" sz="quarter" idx="12"/>
          </p:nvPr>
        </p:nvSpPr>
        <p:spPr/>
        <p:txBody>
          <a:bodyPr/>
          <a:lstStyle/>
          <a:p>
            <a:fld id="{97926A91-D2CF-4BE1-8907-8D274B62B2F8}" type="slidenum">
              <a:rPr lang="it-IT" smtClean="0"/>
              <a:t>3</a:t>
            </a:fld>
            <a:endParaRPr lang="it-IT"/>
          </a:p>
        </p:txBody>
      </p:sp>
    </p:spTree>
    <p:extLst>
      <p:ext uri="{BB962C8B-B14F-4D97-AF65-F5344CB8AC3E}">
        <p14:creationId xmlns:p14="http://schemas.microsoft.com/office/powerpoint/2010/main" val="38613025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62708" y="286604"/>
            <a:ext cx="10592972" cy="968440"/>
          </a:xfrm>
        </p:spPr>
        <p:txBody>
          <a:bodyPr>
            <a:normAutofit/>
          </a:bodyPr>
          <a:lstStyle/>
          <a:p>
            <a:r>
              <a:rPr lang="it-IT" sz="3600" dirty="0">
                <a:solidFill>
                  <a:schemeClr val="accent1"/>
                </a:solidFill>
              </a:rPr>
              <a:t>8) LA QUALIFICAZIONE DEGLI O.E. NEI LAVORI PUBBLICI.</a:t>
            </a:r>
          </a:p>
        </p:txBody>
      </p:sp>
      <p:sp>
        <p:nvSpPr>
          <p:cNvPr id="3" name="Segnaposto contenuto 2"/>
          <p:cNvSpPr>
            <a:spLocks noGrp="1"/>
          </p:cNvSpPr>
          <p:nvPr>
            <p:ph idx="1"/>
          </p:nvPr>
        </p:nvSpPr>
        <p:spPr>
          <a:xfrm>
            <a:off x="274320" y="1666240"/>
            <a:ext cx="11501120" cy="4622800"/>
          </a:xfrm>
        </p:spPr>
        <p:txBody>
          <a:bodyPr>
            <a:normAutofit fontScale="92500" lnSpcReduction="10000"/>
          </a:bodyPr>
          <a:lstStyle/>
          <a:p>
            <a:pPr algn="just"/>
            <a:r>
              <a:rPr lang="it-IT" sz="2400" dirty="0"/>
              <a:t>Il comma 20, lettera q), novella in più punti l'articolo 84 del Codice, in materia di sistema unico di qualificazione degli esecutori di lavori pubblici: </a:t>
            </a:r>
          </a:p>
          <a:p>
            <a:pPr algn="just">
              <a:buFont typeface="Wingdings" panose="05000000000000000000" pitchFamily="2" charset="2"/>
              <a:buChar char="Ø"/>
            </a:pPr>
            <a:r>
              <a:rPr lang="it-IT" sz="2400" dirty="0"/>
              <a:t>è aggiunta la previsione che l'attività di attestazione venga esercitata nel rispetto del principio di indipendenza di giudizio, garantendo l'assenza di qualunque interesse commerciale o finanziario che possa determinare comportamenti non imparziali o discriminatori;</a:t>
            </a:r>
          </a:p>
          <a:p>
            <a:pPr algn="just">
              <a:buFont typeface="Wingdings" panose="05000000000000000000" pitchFamily="2" charset="2"/>
              <a:buChar char="Ø"/>
            </a:pPr>
            <a:r>
              <a:rPr lang="it-IT" sz="2400" b="1" dirty="0"/>
              <a:t>Si porta a quindici anni - anziché dieci - l'ambito temporale rilevante ai fini della prova del possesso dei requisiti di capacità economica e finanziaria e delle capacità tecniche e professionali</a:t>
            </a:r>
            <a:r>
              <a:rPr lang="it-IT" sz="2400" dirty="0"/>
              <a:t>;</a:t>
            </a:r>
          </a:p>
          <a:p>
            <a:pPr algn="just">
              <a:buFont typeface="Wingdings" panose="05000000000000000000" pitchFamily="2" charset="2"/>
              <a:buChar char="Ø"/>
            </a:pPr>
            <a:r>
              <a:rPr lang="it-IT" sz="2400" dirty="0"/>
              <a:t>Si stabilisce che gli organismi di diritto privato incaricati dell'attestazione (SOA), nell'esercizio dell'attività di attestazione per gli esecutori di lavori pubblici svolgono funzioni di natura pubblicistica, anche agli effetti della normativa in materia di responsabilità dinanzi alla Corte dei conti;</a:t>
            </a:r>
          </a:p>
          <a:p>
            <a:pPr algn="just">
              <a:buFont typeface="Wingdings" panose="05000000000000000000" pitchFamily="2" charset="2"/>
              <a:buChar char="Ø"/>
            </a:pPr>
            <a:r>
              <a:rPr lang="it-IT" sz="2400" dirty="0"/>
              <a:t>Si dettano infine disposizioni di coordinamento, volte a rinviare al regolamento anziché alle previste Linee guida.</a:t>
            </a:r>
          </a:p>
          <a:p>
            <a:pPr marL="0" indent="0">
              <a:buNone/>
            </a:pPr>
            <a:endParaRPr lang="it-IT" dirty="0"/>
          </a:p>
        </p:txBody>
      </p:sp>
      <p:sp>
        <p:nvSpPr>
          <p:cNvPr id="5" name="Segnaposto numero diapositiva 4"/>
          <p:cNvSpPr>
            <a:spLocks noGrp="1"/>
          </p:cNvSpPr>
          <p:nvPr>
            <p:ph type="sldNum" sz="quarter" idx="12"/>
          </p:nvPr>
        </p:nvSpPr>
        <p:spPr/>
        <p:txBody>
          <a:bodyPr/>
          <a:lstStyle/>
          <a:p>
            <a:fld id="{97926A91-D2CF-4BE1-8907-8D274B62B2F8}" type="slidenum">
              <a:rPr lang="it-IT" smtClean="0"/>
              <a:t>30</a:t>
            </a:fld>
            <a:endParaRPr lang="it-IT"/>
          </a:p>
        </p:txBody>
      </p:sp>
    </p:spTree>
    <p:extLst>
      <p:ext uri="{BB962C8B-B14F-4D97-AF65-F5344CB8AC3E}">
        <p14:creationId xmlns:p14="http://schemas.microsoft.com/office/powerpoint/2010/main" val="36869802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70D36A-01C2-40C3-802A-2D3EDF2D9D3D}"/>
              </a:ext>
            </a:extLst>
          </p:cNvPr>
          <p:cNvSpPr>
            <a:spLocks noGrp="1"/>
          </p:cNvSpPr>
          <p:nvPr>
            <p:ph type="title"/>
          </p:nvPr>
        </p:nvSpPr>
        <p:spPr>
          <a:xfrm>
            <a:off x="1097280" y="286604"/>
            <a:ext cx="10058400" cy="1029400"/>
          </a:xfrm>
        </p:spPr>
        <p:txBody>
          <a:bodyPr>
            <a:normAutofit/>
          </a:bodyPr>
          <a:lstStyle/>
          <a:p>
            <a:r>
              <a:rPr lang="it-IT" sz="3600" i="1" dirty="0">
                <a:solidFill>
                  <a:schemeClr val="accent2"/>
                </a:solidFill>
              </a:rPr>
              <a:t>Criticità:</a:t>
            </a:r>
          </a:p>
        </p:txBody>
      </p:sp>
      <p:sp>
        <p:nvSpPr>
          <p:cNvPr id="3" name="Segnaposto contenuto 2">
            <a:extLst>
              <a:ext uri="{FF2B5EF4-FFF2-40B4-BE49-F238E27FC236}">
                <a16:creationId xmlns:a16="http://schemas.microsoft.com/office/drawing/2014/main" id="{251136DF-FD7F-4E58-8A27-1C2A1FEE0F79}"/>
              </a:ext>
            </a:extLst>
          </p:cNvPr>
          <p:cNvSpPr>
            <a:spLocks noGrp="1"/>
          </p:cNvSpPr>
          <p:nvPr>
            <p:ph idx="1"/>
          </p:nvPr>
        </p:nvSpPr>
        <p:spPr>
          <a:xfrm>
            <a:off x="690880" y="1696720"/>
            <a:ext cx="10952480" cy="4202854"/>
          </a:xfrm>
        </p:spPr>
        <p:txBody>
          <a:bodyPr>
            <a:normAutofit/>
          </a:bodyPr>
          <a:lstStyle/>
          <a:p>
            <a:pPr algn="just"/>
            <a:r>
              <a:rPr lang="it-IT" sz="2400" dirty="0"/>
              <a:t>L’estensione da 10 a 15 anni del periodo documentabile per il possesso dei requisiti per l’attestazione di qualificazione SOA per gli esecutori di lavori pubblici altera il necessario bilanciamento tra l’esperienza maturata nel tempo e la continuità di esecuzione rendendo prevalente la sola esperienza- anche risalente nel tempo. </a:t>
            </a:r>
          </a:p>
          <a:p>
            <a:pPr algn="just"/>
            <a:r>
              <a:rPr lang="it-IT" sz="2400" dirty="0"/>
              <a:t>Ciò rischia di aprire il mercato ad imprese non in possesso delle competenze tecniche più aggiornate o addirittura non attive, con conseguente alterazione della concorrenza. </a:t>
            </a:r>
          </a:p>
          <a:p>
            <a:pPr algn="just"/>
            <a:r>
              <a:rPr lang="it-IT" sz="2400" dirty="0"/>
              <a:t>La scelta di ampliare il periodo documentabile per il possesso dei requisiti rischia inoltre di rallentare il sistema di qualificazione, a causa di prevedibili difficoltà nel reperimento ed asseverazione della documentazione più risalente, posto che il momento iniziale del nuovo termine di legge si colloca in un periodo antecedente alla informatizzazione del sistema. </a:t>
            </a:r>
          </a:p>
          <a:p>
            <a:endParaRPr lang="it-IT" dirty="0"/>
          </a:p>
        </p:txBody>
      </p:sp>
      <p:sp>
        <p:nvSpPr>
          <p:cNvPr id="5" name="Segnaposto numero diapositiva 4">
            <a:extLst>
              <a:ext uri="{FF2B5EF4-FFF2-40B4-BE49-F238E27FC236}">
                <a16:creationId xmlns:a16="http://schemas.microsoft.com/office/drawing/2014/main" id="{436D6E96-9AFF-4774-B560-1408B6FF317A}"/>
              </a:ext>
            </a:extLst>
          </p:cNvPr>
          <p:cNvSpPr>
            <a:spLocks noGrp="1"/>
          </p:cNvSpPr>
          <p:nvPr>
            <p:ph type="sldNum" sz="quarter" idx="12"/>
          </p:nvPr>
        </p:nvSpPr>
        <p:spPr/>
        <p:txBody>
          <a:bodyPr/>
          <a:lstStyle/>
          <a:p>
            <a:fld id="{97926A91-D2CF-4BE1-8907-8D274B62B2F8}" type="slidenum">
              <a:rPr lang="it-IT" smtClean="0"/>
              <a:t>31</a:t>
            </a:fld>
            <a:endParaRPr lang="it-IT"/>
          </a:p>
        </p:txBody>
      </p:sp>
    </p:spTree>
    <p:extLst>
      <p:ext uri="{BB962C8B-B14F-4D97-AF65-F5344CB8AC3E}">
        <p14:creationId xmlns:p14="http://schemas.microsoft.com/office/powerpoint/2010/main" val="40219552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678596"/>
          </a:xfrm>
        </p:spPr>
        <p:txBody>
          <a:bodyPr>
            <a:normAutofit/>
          </a:bodyPr>
          <a:lstStyle/>
          <a:p>
            <a:r>
              <a:rPr lang="it-IT" sz="4000" dirty="0">
                <a:solidFill>
                  <a:schemeClr val="accent1"/>
                </a:solidFill>
              </a:rPr>
              <a:t>9) I CRITERI DI AGGIUDICAZIONE.</a:t>
            </a:r>
          </a:p>
        </p:txBody>
      </p:sp>
      <p:sp>
        <p:nvSpPr>
          <p:cNvPr id="3" name="Segnaposto contenuto 2"/>
          <p:cNvSpPr>
            <a:spLocks noGrp="1"/>
          </p:cNvSpPr>
          <p:nvPr>
            <p:ph idx="1"/>
          </p:nvPr>
        </p:nvSpPr>
        <p:spPr>
          <a:xfrm>
            <a:off x="629920" y="965200"/>
            <a:ext cx="10871200" cy="5344160"/>
          </a:xfrm>
        </p:spPr>
        <p:txBody>
          <a:bodyPr>
            <a:normAutofit/>
          </a:bodyPr>
          <a:lstStyle/>
          <a:p>
            <a:pPr algn="just">
              <a:buFont typeface="Wingdings" panose="05000000000000000000" pitchFamily="2" charset="2"/>
              <a:buChar char="Ø"/>
            </a:pPr>
            <a:r>
              <a:rPr lang="it-IT" dirty="0"/>
              <a:t>Rimane valida (in quanto l’abrogazione parziale del co. 10-bis dell’art. 95 non è stata convertita in legge) la previsione del tetto massimo per il punteggio economico entro il limite del 30 per cento (v. Linee Guida ANAC n. 2);</a:t>
            </a:r>
          </a:p>
          <a:p>
            <a:pPr algn="just">
              <a:buFont typeface="Wingdings" panose="05000000000000000000" pitchFamily="2" charset="2"/>
              <a:buChar char="Ø"/>
            </a:pPr>
            <a:r>
              <a:rPr lang="it-IT" dirty="0"/>
              <a:t>Vengono modificati i casi in cui gli appalti vanno aggiudicati con il criterio dell’</a:t>
            </a:r>
            <a:r>
              <a:rPr lang="it-IT" dirty="0" err="1"/>
              <a:t>o.e.v</a:t>
            </a:r>
            <a:r>
              <a:rPr lang="it-IT" dirty="0"/>
              <a:t>. e del prezzo più basso:</a:t>
            </a:r>
          </a:p>
          <a:p>
            <a:pPr marL="0" indent="0" algn="just">
              <a:buNone/>
            </a:pPr>
            <a:r>
              <a:rPr lang="it-IT" dirty="0"/>
              <a:t>3. Sono aggiudicati esclusivamente </a:t>
            </a:r>
            <a:r>
              <a:rPr lang="it-IT" b="1" dirty="0"/>
              <a:t>sulla base del criterio dell'offerta economicamente più vantaggiosa individuata sulla base del miglior rapporto qualità/prezzo:</a:t>
            </a:r>
          </a:p>
          <a:p>
            <a:pPr marL="0" indent="0" algn="just">
              <a:buNone/>
            </a:pPr>
            <a:r>
              <a:rPr lang="it-IT" dirty="0"/>
              <a:t>a) i contratti relativi ai servizi sociali e di ristorazione ospedaliera, assistenziale e scolastica, nonché ai servizi ad alta intensità di manodopera, come definiti all'articolo 50, comma 1, fatti salvi gli affidamenti ai sensi dell'articolo 36, comma 2, lettera a);</a:t>
            </a:r>
          </a:p>
          <a:p>
            <a:pPr marL="0" indent="0" algn="just">
              <a:buNone/>
            </a:pPr>
            <a:r>
              <a:rPr lang="it-IT" dirty="0"/>
              <a:t>b) i contratti relativi all'affidamento dei servizi di ingegneria e architettura e degli altri servizi di natura tecnica e intellettuale di importo pari o superiore a 40.000 euro; </a:t>
            </a:r>
          </a:p>
          <a:p>
            <a:pPr marL="0" indent="0" algn="just">
              <a:buNone/>
            </a:pPr>
            <a:r>
              <a:rPr lang="it-IT" dirty="0">
                <a:solidFill>
                  <a:schemeClr val="accent2"/>
                </a:solidFill>
              </a:rPr>
              <a:t>b-bis) i contratti di servizi e le forniture di importo pari o superiore a 40.000 euro caratterizzati da notevole contenuto tecnologico o che hanno un carattere innovativo. </a:t>
            </a:r>
          </a:p>
          <a:p>
            <a:pPr marL="0" indent="0">
              <a:buNone/>
            </a:pPr>
            <a:r>
              <a:rPr lang="it-IT" dirty="0">
                <a:solidFill>
                  <a:schemeClr val="accent2"/>
                </a:solidFill>
              </a:rPr>
              <a:t>(lettera aggiunta dall'art. 1, comma 20, lettera t), della legge n. 55 del 2019)</a:t>
            </a:r>
          </a:p>
        </p:txBody>
      </p:sp>
      <p:sp>
        <p:nvSpPr>
          <p:cNvPr id="5" name="Segnaposto numero diapositiva 4"/>
          <p:cNvSpPr>
            <a:spLocks noGrp="1"/>
          </p:cNvSpPr>
          <p:nvPr>
            <p:ph type="sldNum" sz="quarter" idx="12"/>
          </p:nvPr>
        </p:nvSpPr>
        <p:spPr/>
        <p:txBody>
          <a:bodyPr/>
          <a:lstStyle/>
          <a:p>
            <a:fld id="{97926A91-D2CF-4BE1-8907-8D274B62B2F8}" type="slidenum">
              <a:rPr lang="it-IT" smtClean="0"/>
              <a:t>32</a:t>
            </a:fld>
            <a:endParaRPr lang="it-IT"/>
          </a:p>
        </p:txBody>
      </p:sp>
    </p:spTree>
    <p:extLst>
      <p:ext uri="{BB962C8B-B14F-4D97-AF65-F5344CB8AC3E}">
        <p14:creationId xmlns:p14="http://schemas.microsoft.com/office/powerpoint/2010/main" val="18451305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5C48747-7198-4EF5-8DB0-1F44825F0103}"/>
              </a:ext>
            </a:extLst>
          </p:cNvPr>
          <p:cNvSpPr>
            <a:spLocks noGrp="1"/>
          </p:cNvSpPr>
          <p:nvPr>
            <p:ph idx="1"/>
          </p:nvPr>
        </p:nvSpPr>
        <p:spPr>
          <a:xfrm>
            <a:off x="457200" y="416560"/>
            <a:ext cx="11328400" cy="5882640"/>
          </a:xfrm>
        </p:spPr>
        <p:txBody>
          <a:bodyPr>
            <a:normAutofit lnSpcReduction="10000"/>
          </a:bodyPr>
          <a:lstStyle/>
          <a:p>
            <a:pPr algn="just"/>
            <a:r>
              <a:rPr lang="it-IT" dirty="0"/>
              <a:t>4. Può essere utilizzato il criterio del minor prezzo:</a:t>
            </a:r>
          </a:p>
          <a:p>
            <a:pPr algn="just"/>
            <a:r>
              <a:rPr lang="it-IT" strike="sngStrike" dirty="0"/>
              <a:t>a) fermo restando quanto previsto dall’articolo 36, comma 2, lettera d), per i lavori di importo pari o inferiore a 2.000.000 di euro, quando l'affidamento dei lavori avviene con procedure ordinarie, sulla base del progetto esecutivo; in tali ipotesi, qualora la stazione appaltante applichi l'esclusione automatica, la stessa ha l'obbligo di ricorrere alle procedure di cui all'articolo 97, commi 2 e 8; </a:t>
            </a:r>
          </a:p>
          <a:p>
            <a:pPr algn="just"/>
            <a:r>
              <a:rPr lang="it-IT" dirty="0"/>
              <a:t>(lettera soppressa dall'art. 1, comma 20, lettera t), della legge n. 55 del 2019)</a:t>
            </a:r>
          </a:p>
          <a:p>
            <a:pPr algn="just"/>
            <a:r>
              <a:rPr lang="it-IT" dirty="0"/>
              <a:t>b) per i servizi e le forniture con caratteristiche standardizzate o le cui condizioni sono definite dal mercato, </a:t>
            </a:r>
            <a:r>
              <a:rPr lang="it-IT" dirty="0">
                <a:solidFill>
                  <a:schemeClr val="accent2"/>
                </a:solidFill>
              </a:rPr>
              <a:t>fatta eccezione per i servizi ad alta intensità di manodopera di cui al comma 3, lettera a); </a:t>
            </a:r>
          </a:p>
          <a:p>
            <a:pPr algn="just"/>
            <a:r>
              <a:rPr lang="it-IT" dirty="0"/>
              <a:t>(lettera così modificata dall'art. 1, comma 20, lettera t), della legge n. 55 del 2019</a:t>
            </a:r>
          </a:p>
          <a:p>
            <a:pPr algn="just"/>
            <a:r>
              <a:rPr lang="it-IT" strike="sngStrike" dirty="0"/>
              <a:t>c) per i servizi e le forniture di importo fino a 40.000 euro, nonché per i servizi e le forniture di importo pari o superiore a 40.000 euro e sino alla soglia di cui all’articolo 35 solo se caratterizzati da elevata ripetitività, fatta eccezione per quelli di notevole contenuto tecnologico o che hanno un carattere innovativo.</a:t>
            </a:r>
          </a:p>
          <a:p>
            <a:pPr algn="just"/>
            <a:r>
              <a:rPr lang="it-IT" dirty="0"/>
              <a:t>(lettera soppressa dall'art. 1, comma 20, lettera t), della legge n. 55 del 2019)</a:t>
            </a:r>
          </a:p>
          <a:p>
            <a:pPr algn="just">
              <a:buFont typeface="Wingdings" panose="05000000000000000000" pitchFamily="2" charset="2"/>
              <a:buChar char="Ø"/>
            </a:pPr>
            <a:r>
              <a:rPr lang="it-IT" dirty="0"/>
              <a:t>N.B. Il comma 1 dell'articolo 1 dispone che, fino al 31 dicembre 2020, non trova applicazione, a titolo sperimentale, la norma contenuta nell’art. 77, comma 3, quarto periodo del Codice, quanto all'obbligo di scegliere i commissari tra gli esperti iscritti all'albo istituito presso l'ANAC di cui all'art. 78. Viene precisato che resta però fermo l'obbligo di individuare i commissari secondo regole di competenza e trasparenza, preventivamente individuate da ciascuna stazione appaltante.</a:t>
            </a:r>
          </a:p>
        </p:txBody>
      </p:sp>
      <p:sp>
        <p:nvSpPr>
          <p:cNvPr id="5" name="Segnaposto numero diapositiva 4">
            <a:extLst>
              <a:ext uri="{FF2B5EF4-FFF2-40B4-BE49-F238E27FC236}">
                <a16:creationId xmlns:a16="http://schemas.microsoft.com/office/drawing/2014/main" id="{1EAEDC10-EE71-4C11-967A-1194DE584BB9}"/>
              </a:ext>
            </a:extLst>
          </p:cNvPr>
          <p:cNvSpPr>
            <a:spLocks noGrp="1"/>
          </p:cNvSpPr>
          <p:nvPr>
            <p:ph type="sldNum" sz="quarter" idx="12"/>
          </p:nvPr>
        </p:nvSpPr>
        <p:spPr/>
        <p:txBody>
          <a:bodyPr/>
          <a:lstStyle/>
          <a:p>
            <a:fld id="{97926A91-D2CF-4BE1-8907-8D274B62B2F8}" type="slidenum">
              <a:rPr lang="it-IT" smtClean="0"/>
              <a:t>33</a:t>
            </a:fld>
            <a:endParaRPr lang="it-IT"/>
          </a:p>
        </p:txBody>
      </p:sp>
    </p:spTree>
    <p:extLst>
      <p:ext uri="{BB962C8B-B14F-4D97-AF65-F5344CB8AC3E}">
        <p14:creationId xmlns:p14="http://schemas.microsoft.com/office/powerpoint/2010/main" val="1950036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968440"/>
          </a:xfrm>
        </p:spPr>
        <p:txBody>
          <a:bodyPr>
            <a:normAutofit fontScale="90000"/>
          </a:bodyPr>
          <a:lstStyle/>
          <a:p>
            <a:r>
              <a:rPr lang="it-IT" sz="4400" dirty="0">
                <a:solidFill>
                  <a:schemeClr val="accent1"/>
                </a:solidFill>
              </a:rPr>
              <a:t>10)LA VERIFICA DI ANOMALIA DELLE OFFERTE.</a:t>
            </a:r>
          </a:p>
        </p:txBody>
      </p:sp>
      <p:sp>
        <p:nvSpPr>
          <p:cNvPr id="3" name="Segnaposto contenuto 2"/>
          <p:cNvSpPr>
            <a:spLocks noGrp="1"/>
          </p:cNvSpPr>
          <p:nvPr>
            <p:ph idx="1"/>
          </p:nvPr>
        </p:nvSpPr>
        <p:spPr>
          <a:xfrm>
            <a:off x="243840" y="1361439"/>
            <a:ext cx="11562080" cy="5098345"/>
          </a:xfrm>
        </p:spPr>
        <p:txBody>
          <a:bodyPr>
            <a:normAutofit lnSpcReduction="10000"/>
          </a:bodyPr>
          <a:lstStyle/>
          <a:p>
            <a:r>
              <a:rPr lang="it-IT" dirty="0"/>
              <a:t>Sono stati modificati i criteri per l’individuazione delle offerte anomale nei casi di aggiudicazione con il criterio del prezzo più basso, al fine di non rendere predeterminabili dagli offerenti i parametri di riferimento.</a:t>
            </a:r>
          </a:p>
          <a:p>
            <a:pPr algn="ctr"/>
            <a:r>
              <a:rPr lang="it-IT" dirty="0">
                <a:solidFill>
                  <a:schemeClr val="accent2"/>
                </a:solidFill>
              </a:rPr>
              <a:t>DUE IPOTESI:</a:t>
            </a:r>
          </a:p>
          <a:p>
            <a:pPr algn="ctr"/>
            <a:r>
              <a:rPr lang="it-IT" dirty="0">
                <a:solidFill>
                  <a:schemeClr val="accent2"/>
                </a:solidFill>
              </a:rPr>
              <a:t>1) numero delle offerte ammesse pari o superiore a 15: </a:t>
            </a:r>
          </a:p>
          <a:p>
            <a:r>
              <a:rPr lang="it-IT" dirty="0">
                <a:solidFill>
                  <a:schemeClr val="accent2"/>
                </a:solidFill>
              </a:rPr>
              <a:t>a) </a:t>
            </a:r>
            <a:r>
              <a:rPr lang="it-IT" dirty="0"/>
              <a:t>calcolo della somma e della media aritmetica dei ribassi percentuali di tutte le offerte ammesse, con esclusione del dieci per cento, arrotondato all'unità superiore, rispettivamente delle offerte di maggior ribasso e quelle di minor ribasso; le offerte aventi un uguale valore di ribasso sono prese in considerazione distintamente nei loro singoli valori; qualora, nell’effettuare il calcolo del dieci per cento, siano presenti una o più offerte di eguale valore rispetto alle offerte da accantonare, dette offerte sono altresì da accantonare;</a:t>
            </a:r>
          </a:p>
          <a:p>
            <a:r>
              <a:rPr lang="it-IT" dirty="0">
                <a:solidFill>
                  <a:schemeClr val="accent2"/>
                </a:solidFill>
              </a:rPr>
              <a:t>b) </a:t>
            </a:r>
            <a:r>
              <a:rPr lang="it-IT" dirty="0"/>
              <a:t>calcolo dello scarto medio aritmetico dei ribassi percentuali che superano la media calcolata ai sensi della lettera a);</a:t>
            </a:r>
          </a:p>
          <a:p>
            <a:r>
              <a:rPr lang="it-IT" dirty="0">
                <a:solidFill>
                  <a:schemeClr val="accent2"/>
                </a:solidFill>
              </a:rPr>
              <a:t>c) </a:t>
            </a:r>
            <a:r>
              <a:rPr lang="it-IT" dirty="0"/>
              <a:t>calcolo della soglia come somma della media aritmetica e dello scarto medio aritmetico dei ribassi di cui alla lettera b);</a:t>
            </a:r>
          </a:p>
          <a:p>
            <a:r>
              <a:rPr lang="it-IT" dirty="0">
                <a:solidFill>
                  <a:schemeClr val="accent2"/>
                </a:solidFill>
              </a:rPr>
              <a:t>d) </a:t>
            </a:r>
            <a:r>
              <a:rPr lang="it-IT" dirty="0"/>
              <a:t>la soglia calcolata alla lettera c) viene decrementata di un valore percentuale pari al prodotto delle prime due cifre dopo la virgola della somma dei ribassi di cui alla lettera a) applicato allo scarto medio aritmetico di cui alla lettera b).</a:t>
            </a:r>
          </a:p>
        </p:txBody>
      </p:sp>
      <p:sp>
        <p:nvSpPr>
          <p:cNvPr id="5" name="Segnaposto numero diapositiva 4"/>
          <p:cNvSpPr>
            <a:spLocks noGrp="1"/>
          </p:cNvSpPr>
          <p:nvPr>
            <p:ph type="sldNum" sz="quarter" idx="12"/>
          </p:nvPr>
        </p:nvSpPr>
        <p:spPr/>
        <p:txBody>
          <a:bodyPr/>
          <a:lstStyle/>
          <a:p>
            <a:fld id="{97926A91-D2CF-4BE1-8907-8D274B62B2F8}" type="slidenum">
              <a:rPr lang="it-IT" smtClean="0"/>
              <a:t>34</a:t>
            </a:fld>
            <a:endParaRPr lang="it-IT"/>
          </a:p>
        </p:txBody>
      </p:sp>
    </p:spTree>
    <p:extLst>
      <p:ext uri="{BB962C8B-B14F-4D97-AF65-F5344CB8AC3E}">
        <p14:creationId xmlns:p14="http://schemas.microsoft.com/office/powerpoint/2010/main" val="9035944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4D36037-D1D7-465C-B39E-AEF102DB2CF8}"/>
              </a:ext>
            </a:extLst>
          </p:cNvPr>
          <p:cNvSpPr>
            <a:spLocks noGrp="1"/>
          </p:cNvSpPr>
          <p:nvPr>
            <p:ph idx="1"/>
          </p:nvPr>
        </p:nvSpPr>
        <p:spPr>
          <a:xfrm>
            <a:off x="1097280" y="1259840"/>
            <a:ext cx="10505440" cy="4897120"/>
          </a:xfrm>
        </p:spPr>
        <p:txBody>
          <a:bodyPr>
            <a:normAutofit lnSpcReduction="10000"/>
          </a:bodyPr>
          <a:lstStyle/>
          <a:p>
            <a:pPr algn="ctr"/>
            <a:r>
              <a:rPr lang="it-IT" dirty="0">
                <a:solidFill>
                  <a:schemeClr val="accent2"/>
                </a:solidFill>
              </a:rPr>
              <a:t>2) numero delle offerte ammesse inferiore a 15, criteri:</a:t>
            </a:r>
          </a:p>
          <a:p>
            <a:r>
              <a:rPr lang="it-IT" dirty="0">
                <a:solidFill>
                  <a:schemeClr val="accent2"/>
                </a:solidFill>
              </a:rPr>
              <a:t>a) </a:t>
            </a:r>
            <a:r>
              <a:rPr lang="it-IT" dirty="0"/>
              <a:t>calcolo della media aritmetica dei ribassi percentuali di tutte le offerte ammesse, con esclusione del dieci per cento, arrotondato all'unità superiore, rispettivamente delle offerte di maggior ribasso e quelle di minor ribasso; le offerte aventi un uguale valore di ribasso sono prese in considerazione distintamente nei loro singoli valori; qualora, nell’effettuare il calcolo del dieci per cento, siano presenti una o più offerte di eguale valore rispetto alle offerte da accantonare, dette offerte sono altresì da accantonare;</a:t>
            </a:r>
          </a:p>
          <a:p>
            <a:r>
              <a:rPr lang="it-IT" dirty="0">
                <a:solidFill>
                  <a:schemeClr val="accent2"/>
                </a:solidFill>
              </a:rPr>
              <a:t>b) </a:t>
            </a:r>
            <a:r>
              <a:rPr lang="it-IT" dirty="0"/>
              <a:t>calcolo dello scarto medio aritmetico dei ribassi percentuali che superano la media calcolata ai sensi della lettera a);</a:t>
            </a:r>
          </a:p>
          <a:p>
            <a:r>
              <a:rPr lang="it-IT" dirty="0">
                <a:solidFill>
                  <a:schemeClr val="accent2"/>
                </a:solidFill>
              </a:rPr>
              <a:t>c) </a:t>
            </a:r>
            <a:r>
              <a:rPr lang="it-IT" dirty="0"/>
              <a:t>calcolo del rapporto tra lo scarto medio aritmetico di cui alla lettera b) e la media aritmetica di cui alla lettera a);</a:t>
            </a:r>
          </a:p>
          <a:p>
            <a:r>
              <a:rPr lang="it-IT" dirty="0">
                <a:solidFill>
                  <a:schemeClr val="accent2"/>
                </a:solidFill>
              </a:rPr>
              <a:t>d) </a:t>
            </a:r>
            <a:r>
              <a:rPr lang="it-IT" dirty="0"/>
              <a:t>se il rapporto di cui alla lettera c) è pari o inferiore a 0,15, la soglia di anomalia è pari al valore della media aritmetica di cui alla lettera a) incrementata del 20 per cento della medesima media aritmetica);</a:t>
            </a:r>
          </a:p>
          <a:p>
            <a:r>
              <a:rPr lang="it-IT" dirty="0">
                <a:solidFill>
                  <a:schemeClr val="accent2"/>
                </a:solidFill>
              </a:rPr>
              <a:t>e) </a:t>
            </a:r>
            <a:r>
              <a:rPr lang="it-IT" dirty="0"/>
              <a:t>se il rapporto di cui alla lettera c) è superiore a 0,15 la soglia di anomalia è calcolata come somma della media aritmetica di cui alla lettera a) e dello scarto medio aritmetico di cui alla lettera b).</a:t>
            </a:r>
          </a:p>
        </p:txBody>
      </p:sp>
      <p:sp>
        <p:nvSpPr>
          <p:cNvPr id="5" name="Segnaposto numero diapositiva 4">
            <a:extLst>
              <a:ext uri="{FF2B5EF4-FFF2-40B4-BE49-F238E27FC236}">
                <a16:creationId xmlns:a16="http://schemas.microsoft.com/office/drawing/2014/main" id="{F091BE4F-5756-492C-9B93-33FF0E4C8AA0}"/>
              </a:ext>
            </a:extLst>
          </p:cNvPr>
          <p:cNvSpPr>
            <a:spLocks noGrp="1"/>
          </p:cNvSpPr>
          <p:nvPr>
            <p:ph type="sldNum" sz="quarter" idx="12"/>
          </p:nvPr>
        </p:nvSpPr>
        <p:spPr/>
        <p:txBody>
          <a:bodyPr/>
          <a:lstStyle/>
          <a:p>
            <a:fld id="{97926A91-D2CF-4BE1-8907-8D274B62B2F8}" type="slidenum">
              <a:rPr lang="it-IT" smtClean="0"/>
              <a:t>35</a:t>
            </a:fld>
            <a:endParaRPr lang="it-IT"/>
          </a:p>
        </p:txBody>
      </p:sp>
    </p:spTree>
    <p:extLst>
      <p:ext uri="{BB962C8B-B14F-4D97-AF65-F5344CB8AC3E}">
        <p14:creationId xmlns:p14="http://schemas.microsoft.com/office/powerpoint/2010/main" val="35568959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825DB36-F94E-461C-B2DC-7F004D9E0A9E}"/>
              </a:ext>
            </a:extLst>
          </p:cNvPr>
          <p:cNvSpPr>
            <a:spLocks noGrp="1"/>
          </p:cNvSpPr>
          <p:nvPr>
            <p:ph idx="1"/>
          </p:nvPr>
        </p:nvSpPr>
        <p:spPr>
          <a:xfrm>
            <a:off x="843280" y="640080"/>
            <a:ext cx="10312400" cy="5229014"/>
          </a:xfrm>
        </p:spPr>
        <p:txBody>
          <a:bodyPr/>
          <a:lstStyle/>
          <a:p>
            <a:pPr algn="just">
              <a:buFont typeface="Wingdings" panose="05000000000000000000" pitchFamily="2" charset="2"/>
              <a:buChar char="Ø"/>
            </a:pPr>
            <a:r>
              <a:rPr lang="it-IT" sz="2400" dirty="0"/>
              <a:t>Al co. 8 dell’art. 97 viene stabilito che l'esclusione automatica delle offerte anomale può essere applicata quando l'appalto non rivesta interesse transfrontaliero. Tale condizione si aggiunge a quelle previste dal testo finora vigente.</a:t>
            </a:r>
          </a:p>
          <a:p>
            <a:pPr algn="just">
              <a:buFont typeface="Wingdings" panose="05000000000000000000" pitchFamily="2" charset="2"/>
              <a:buChar char="Ø"/>
            </a:pPr>
            <a:r>
              <a:rPr lang="it-IT" sz="2400" dirty="0"/>
              <a:t>Ulteriore novella introduce due distinte modalità di calcolo per l’individuazione della soglia di anomalia, utilizzabili a seconda del numero delle offerte ammesse (rispettivamente pari o superiore a 15 oppure inferiore a 15). Con decreto del Ministero delle infrastrutture e dei trasporti si possono rideterminare i medesimi criteri, sempre al fine di impedire che siano predeterminabili dagli offerenti i parametri di riferimento per il calcolo della soglia di anomalia.</a:t>
            </a:r>
          </a:p>
          <a:p>
            <a:pPr algn="just">
              <a:buFont typeface="Wingdings" panose="05000000000000000000" pitchFamily="2" charset="2"/>
              <a:buChar char="Ø"/>
            </a:pPr>
            <a:r>
              <a:rPr lang="it-IT" sz="2400" dirty="0"/>
              <a:t>Quanto al criterio dell'offerta economicamente più vantaggiosa, viene limitata la modalità di calcolo del superamento dei quattro quinti del punteggio tecnico e economico, ai casi di ammissione di tre o più offerte.</a:t>
            </a:r>
          </a:p>
          <a:p>
            <a:endParaRPr lang="it-IT" dirty="0"/>
          </a:p>
        </p:txBody>
      </p:sp>
      <p:sp>
        <p:nvSpPr>
          <p:cNvPr id="5" name="Segnaposto numero diapositiva 4">
            <a:extLst>
              <a:ext uri="{FF2B5EF4-FFF2-40B4-BE49-F238E27FC236}">
                <a16:creationId xmlns:a16="http://schemas.microsoft.com/office/drawing/2014/main" id="{046CE9AF-895F-4C9A-9D4E-011F7667F811}"/>
              </a:ext>
            </a:extLst>
          </p:cNvPr>
          <p:cNvSpPr>
            <a:spLocks noGrp="1"/>
          </p:cNvSpPr>
          <p:nvPr>
            <p:ph type="sldNum" sz="quarter" idx="12"/>
          </p:nvPr>
        </p:nvSpPr>
        <p:spPr/>
        <p:txBody>
          <a:bodyPr/>
          <a:lstStyle/>
          <a:p>
            <a:fld id="{97926A91-D2CF-4BE1-8907-8D274B62B2F8}" type="slidenum">
              <a:rPr lang="it-IT" smtClean="0"/>
              <a:t>36</a:t>
            </a:fld>
            <a:endParaRPr lang="it-IT"/>
          </a:p>
        </p:txBody>
      </p:sp>
    </p:spTree>
    <p:extLst>
      <p:ext uri="{BB962C8B-B14F-4D97-AF65-F5344CB8AC3E}">
        <p14:creationId xmlns:p14="http://schemas.microsoft.com/office/powerpoint/2010/main" val="37288311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922437"/>
          </a:xfrm>
        </p:spPr>
        <p:txBody>
          <a:bodyPr/>
          <a:lstStyle/>
          <a:p>
            <a:r>
              <a:rPr lang="it-IT" dirty="0">
                <a:solidFill>
                  <a:schemeClr val="accent1"/>
                </a:solidFill>
              </a:rPr>
              <a:t>11)Commissari straordinari</a:t>
            </a:r>
          </a:p>
        </p:txBody>
      </p:sp>
      <p:sp>
        <p:nvSpPr>
          <p:cNvPr id="3" name="Segnaposto contenuto 2"/>
          <p:cNvSpPr>
            <a:spLocks noGrp="1"/>
          </p:cNvSpPr>
          <p:nvPr>
            <p:ph idx="1"/>
          </p:nvPr>
        </p:nvSpPr>
        <p:spPr>
          <a:xfrm>
            <a:off x="474785" y="1800665"/>
            <a:ext cx="11381935" cy="4874454"/>
          </a:xfrm>
        </p:spPr>
        <p:txBody>
          <a:bodyPr>
            <a:normAutofit/>
          </a:bodyPr>
          <a:lstStyle/>
          <a:p>
            <a:pPr marL="0" indent="0" algn="just">
              <a:buNone/>
            </a:pPr>
            <a:r>
              <a:rPr lang="it-IT" sz="2800" dirty="0"/>
              <a:t>Per tutte le situazioni emergenziali che riguardano le infrastrutture, lo Sblocca-cantieri fissa due scadenze. </a:t>
            </a:r>
          </a:p>
          <a:p>
            <a:pPr algn="just">
              <a:buFont typeface="Wingdings" panose="05000000000000000000" pitchFamily="2" charset="2"/>
              <a:buChar char="Ø"/>
            </a:pPr>
            <a:r>
              <a:rPr lang="it-IT" sz="2800" dirty="0"/>
              <a:t>Entro il 16 dicembre prossimo (180 giorni dall'entrata in vigore della legge di conversione) sono attesi i Dpcm per individuare «gli interventi infrastrutturali ritenuti prioritari», su indicazione del </a:t>
            </a:r>
            <a:r>
              <a:rPr lang="it-IT" sz="2800" dirty="0" err="1"/>
              <a:t>Mit</a:t>
            </a:r>
            <a:r>
              <a:rPr lang="it-IT" sz="2800" dirty="0"/>
              <a:t>, sentito il ministero dell'Economia (previo parere delle commissioni parlamentari) con relativa nomina dei commissari straordinari. </a:t>
            </a:r>
          </a:p>
          <a:p>
            <a:pPr algn="just">
              <a:buFont typeface="Wingdings" panose="05000000000000000000" pitchFamily="2" charset="2"/>
              <a:buChar char="Ø"/>
            </a:pPr>
            <a:r>
              <a:rPr lang="it-IT" sz="2800" dirty="0"/>
              <a:t>Entro il 31 dicembre 2020, il presidente del Consiglio potrà individuare «ulteriori interventi prioritari per i quali disporre la nomina di Commissari straordinari». </a:t>
            </a:r>
            <a:br>
              <a:rPr lang="it-IT" sz="2800" dirty="0"/>
            </a:br>
            <a:endParaRPr lang="it-IT" sz="2800" dirty="0"/>
          </a:p>
        </p:txBody>
      </p:sp>
      <p:sp>
        <p:nvSpPr>
          <p:cNvPr id="5" name="Segnaposto numero diapositiva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7926A91-D2CF-4BE1-8907-8D274B62B2F8}" type="slidenum">
              <a:rPr kumimoji="0" lang="it-IT"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37</a:t>
            </a:fld>
            <a:endParaRPr kumimoji="0" lang="it-IT"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7543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922437"/>
          </a:xfrm>
        </p:spPr>
        <p:txBody>
          <a:bodyPr/>
          <a:lstStyle/>
          <a:p>
            <a:r>
              <a:rPr lang="it-IT" dirty="0">
                <a:solidFill>
                  <a:schemeClr val="accent1"/>
                </a:solidFill>
              </a:rPr>
              <a:t>12)Subappalti</a:t>
            </a:r>
          </a:p>
        </p:txBody>
      </p:sp>
      <p:sp>
        <p:nvSpPr>
          <p:cNvPr id="3" name="Segnaposto contenuto 2"/>
          <p:cNvSpPr>
            <a:spLocks noGrp="1"/>
          </p:cNvSpPr>
          <p:nvPr>
            <p:ph idx="1"/>
          </p:nvPr>
        </p:nvSpPr>
        <p:spPr>
          <a:xfrm>
            <a:off x="474785" y="1800665"/>
            <a:ext cx="11381935" cy="4874454"/>
          </a:xfrm>
        </p:spPr>
        <p:txBody>
          <a:bodyPr>
            <a:normAutofit lnSpcReduction="10000"/>
          </a:bodyPr>
          <a:lstStyle/>
          <a:p>
            <a:pPr algn="just">
              <a:buFont typeface="Wingdings" panose="05000000000000000000" pitchFamily="2" charset="2"/>
              <a:buChar char="Ø"/>
            </a:pPr>
            <a:r>
              <a:rPr lang="it-IT" sz="2800" dirty="0"/>
              <a:t>La legge 55/2019 ha portato la </a:t>
            </a:r>
            <a:r>
              <a:rPr lang="it-IT" sz="2800" b="1" dirty="0"/>
              <a:t>quota subappaltabile al 40% del valore dell’appalto</a:t>
            </a:r>
            <a:r>
              <a:rPr lang="it-IT" sz="2800" dirty="0"/>
              <a:t>, dopo che il decreto sblocca cantieri aveva innalzato la soglia al 50% rispetto alla quota precedente (30%). Viene fatta salva l’operatività del tetto del 30% per le opere cosiddette </a:t>
            </a:r>
            <a:r>
              <a:rPr lang="it-IT" sz="2800" dirty="0" err="1"/>
              <a:t>super­specialistiche</a:t>
            </a:r>
            <a:r>
              <a:rPr lang="it-IT" sz="2800" dirty="0"/>
              <a:t>;</a:t>
            </a:r>
          </a:p>
          <a:p>
            <a:pPr algn="just">
              <a:buFont typeface="Wingdings" panose="05000000000000000000" pitchFamily="2" charset="2"/>
              <a:buChar char="Ø"/>
            </a:pPr>
            <a:r>
              <a:rPr lang="it-IT" sz="2800" dirty="0"/>
              <a:t>La legge di conversione </a:t>
            </a:r>
            <a:r>
              <a:rPr lang="it-IT" sz="2800" b="1" dirty="0"/>
              <a:t>sospende anche l’obbligo di indicazione della terna dei subappaltatori</a:t>
            </a:r>
            <a:r>
              <a:rPr lang="it-IT" sz="2800" dirty="0"/>
              <a:t>, sussistente per gli appalti di lavori, forniture e servizi di importo pari o superiore alle soglie comunitarie, </a:t>
            </a:r>
            <a:r>
              <a:rPr lang="it-IT" sz="2800" dirty="0" err="1"/>
              <a:t>nonchè</a:t>
            </a:r>
            <a:r>
              <a:rPr lang="it-IT" sz="2800" dirty="0"/>
              <a:t> per tutti gli appalti riguardanti attività a più alto rischio di infiltrazione mafiosa</a:t>
            </a:r>
          </a:p>
          <a:p>
            <a:pPr marL="0" indent="0" algn="just">
              <a:buNone/>
            </a:pPr>
            <a:r>
              <a:rPr lang="it-IT" sz="2800" dirty="0"/>
              <a:t>Le stazioni appaltanti dovranno, quindi, adeguare i disciplinari di gara, eliminando la parte che regolava l’obbligo di presentazione della terna e i connessi obblighi di presentazione del documento di gara unico europeo relativo ai requisiti dei subappaltatori.</a:t>
            </a:r>
          </a:p>
        </p:txBody>
      </p:sp>
      <p:sp>
        <p:nvSpPr>
          <p:cNvPr id="5" name="Segnaposto numero diapositiva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7926A91-D2CF-4BE1-8907-8D274B62B2F8}" type="slidenum">
              <a:rPr kumimoji="0" lang="it-IT"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38</a:t>
            </a:fld>
            <a:endParaRPr kumimoji="0" lang="it-IT"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66054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922437"/>
          </a:xfrm>
        </p:spPr>
        <p:txBody>
          <a:bodyPr/>
          <a:lstStyle/>
          <a:p>
            <a:r>
              <a:rPr lang="it-IT" dirty="0">
                <a:solidFill>
                  <a:schemeClr val="accent1"/>
                </a:solidFill>
              </a:rPr>
              <a:t>13) Collegio Consultivo Tecnico</a:t>
            </a:r>
          </a:p>
        </p:txBody>
      </p:sp>
      <p:sp>
        <p:nvSpPr>
          <p:cNvPr id="3" name="Segnaposto contenuto 2"/>
          <p:cNvSpPr>
            <a:spLocks noGrp="1"/>
          </p:cNvSpPr>
          <p:nvPr>
            <p:ph idx="1"/>
          </p:nvPr>
        </p:nvSpPr>
        <p:spPr>
          <a:xfrm>
            <a:off x="474785" y="1117600"/>
            <a:ext cx="11381935" cy="5557519"/>
          </a:xfrm>
        </p:spPr>
        <p:txBody>
          <a:bodyPr>
            <a:normAutofit/>
          </a:bodyPr>
          <a:lstStyle/>
          <a:p>
            <a:pPr algn="just">
              <a:buFont typeface="Wingdings" panose="05000000000000000000" pitchFamily="2" charset="2"/>
              <a:buChar char="Ø"/>
            </a:pPr>
            <a:r>
              <a:rPr lang="it-IT" dirty="0"/>
              <a:t>Previsto dall’art. 1, comma 11, della L. n. 55/19, come rimedio di risoluzione delle controversie sorte </a:t>
            </a:r>
            <a:r>
              <a:rPr lang="it-IT" u="sng" dirty="0"/>
              <a:t>in fase di esecuzione </a:t>
            </a:r>
            <a:r>
              <a:rPr lang="it-IT" dirty="0"/>
              <a:t>alternativo alla giurisdizione;</a:t>
            </a:r>
          </a:p>
          <a:p>
            <a:pPr algn="just">
              <a:buFont typeface="Wingdings" panose="05000000000000000000" pitchFamily="2" charset="2"/>
              <a:buChar char="Ø"/>
            </a:pPr>
            <a:r>
              <a:rPr lang="it-IT" dirty="0"/>
              <a:t>QUANDO E DA CHI PUÒ ESSERE COSTITUITO:</a:t>
            </a:r>
          </a:p>
          <a:p>
            <a:pPr marL="0" indent="0" algn="just">
              <a:buNone/>
            </a:pPr>
            <a:r>
              <a:rPr lang="it-IT" dirty="0"/>
              <a:t>Sulla base di accordo delle parti, prima dell’avvio dell’esecuzione del contratto  o comunque non oltre 90 giorni da tale data;</a:t>
            </a:r>
          </a:p>
          <a:p>
            <a:pPr algn="just">
              <a:buFont typeface="Wingdings" panose="05000000000000000000" pitchFamily="2" charset="2"/>
              <a:buChar char="Ø"/>
            </a:pPr>
            <a:r>
              <a:rPr lang="it-IT" dirty="0"/>
              <a:t>FUNZIONI: </a:t>
            </a:r>
          </a:p>
          <a:p>
            <a:pPr marL="0" indent="0" algn="just">
              <a:buNone/>
            </a:pPr>
            <a:r>
              <a:rPr lang="it-IT" dirty="0"/>
              <a:t>Fornisce assistenza alle parti per la risoluzione delle controversie sorte in fase esecutiva</a:t>
            </a:r>
          </a:p>
          <a:p>
            <a:pPr algn="just">
              <a:buFont typeface="Wingdings" panose="05000000000000000000" pitchFamily="2" charset="2"/>
              <a:buChar char="Ø"/>
            </a:pPr>
            <a:r>
              <a:rPr lang="it-IT" dirty="0"/>
              <a:t>COMPOSIZIONE:</a:t>
            </a:r>
          </a:p>
          <a:p>
            <a:pPr marL="0" indent="0" algn="just">
              <a:buNone/>
            </a:pPr>
            <a:r>
              <a:rPr lang="it-IT" dirty="0"/>
              <a:t>Tre membri dotati di esperienza e qualificazione professionale adeguata alla tipologia dell’opera, scelti di comune accordo tra le parti oppure individuati (2) da ciascuna parte ed il terzo componente dai due componenti di nomina di parte;</a:t>
            </a:r>
          </a:p>
          <a:p>
            <a:pPr algn="just">
              <a:buFont typeface="Wingdings" panose="05000000000000000000" pitchFamily="2" charset="2"/>
              <a:buChar char="Ø"/>
            </a:pPr>
            <a:r>
              <a:rPr lang="it-IT" dirty="0"/>
              <a:t>Il C.C.T. formula una PROPOSTA DI SOLUZIONE della controversia che le parti possono o meno accogliere, ma la legge prevede espressamente che detto accordo «non ha natura transattiva, salva diversa volontà delle parti stesse».</a:t>
            </a:r>
          </a:p>
          <a:p>
            <a:pPr marL="0" indent="0">
              <a:buNone/>
            </a:pPr>
            <a:endParaRPr lang="it-IT" dirty="0"/>
          </a:p>
        </p:txBody>
      </p:sp>
      <p:sp>
        <p:nvSpPr>
          <p:cNvPr id="5" name="Segnaposto numero diapositiva 4"/>
          <p:cNvSpPr>
            <a:spLocks noGrp="1"/>
          </p:cNvSpPr>
          <p:nvPr>
            <p:ph type="sldNum" sz="quarter" idx="12"/>
          </p:nvPr>
        </p:nvSpPr>
        <p:spPr/>
        <p:txBody>
          <a:bodyPr/>
          <a:lstStyle/>
          <a:p>
            <a:fld id="{97926A91-D2CF-4BE1-8907-8D274B62B2F8}" type="slidenum">
              <a:rPr lang="it-IT" smtClean="0"/>
              <a:t>39</a:t>
            </a:fld>
            <a:endParaRPr lang="it-IT"/>
          </a:p>
        </p:txBody>
      </p:sp>
    </p:spTree>
    <p:extLst>
      <p:ext uri="{BB962C8B-B14F-4D97-AF65-F5344CB8AC3E}">
        <p14:creationId xmlns:p14="http://schemas.microsoft.com/office/powerpoint/2010/main" val="4032789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1181712"/>
          </a:xfrm>
        </p:spPr>
        <p:txBody>
          <a:bodyPr/>
          <a:lstStyle/>
          <a:p>
            <a:r>
              <a:rPr lang="it-IT" dirty="0">
                <a:solidFill>
                  <a:schemeClr val="accent1"/>
                </a:solidFill>
              </a:rPr>
              <a:t>La Legge cd. Sblocca-cantieri prevede:</a:t>
            </a:r>
          </a:p>
        </p:txBody>
      </p:sp>
      <p:sp>
        <p:nvSpPr>
          <p:cNvPr id="3" name="Segnaposto contenuto 2"/>
          <p:cNvSpPr>
            <a:spLocks noGrp="1"/>
          </p:cNvSpPr>
          <p:nvPr>
            <p:ph idx="1"/>
          </p:nvPr>
        </p:nvSpPr>
        <p:spPr>
          <a:xfrm>
            <a:off x="369277" y="1468316"/>
            <a:ext cx="11632223" cy="4809391"/>
          </a:xfrm>
        </p:spPr>
        <p:txBody>
          <a:bodyPr>
            <a:normAutofit fontScale="85000" lnSpcReduction="10000"/>
          </a:bodyPr>
          <a:lstStyle/>
          <a:p>
            <a:pPr>
              <a:buFont typeface="Wingdings" panose="05000000000000000000" pitchFamily="2" charset="2"/>
              <a:buChar char="Ø"/>
            </a:pPr>
            <a:r>
              <a:rPr lang="it-IT" sz="2100" dirty="0"/>
              <a:t>Il ritorno ad un Regolamento unico di attuazione del Codice per i seguenti temi:</a:t>
            </a:r>
          </a:p>
          <a:p>
            <a:pPr marL="0" indent="0">
              <a:buNone/>
            </a:pPr>
            <a:r>
              <a:rPr lang="it-IT" sz="2100" dirty="0"/>
              <a:t>a) nomina, ruolo e compiti del responsabile del procedimento; </a:t>
            </a:r>
          </a:p>
          <a:p>
            <a:pPr marL="0" indent="0">
              <a:buNone/>
            </a:pPr>
            <a:r>
              <a:rPr lang="it-IT" sz="2100" dirty="0"/>
              <a:t>b) progettazione di lavori, servizi e forniture, e verifica del progetto; </a:t>
            </a:r>
          </a:p>
          <a:p>
            <a:pPr marL="0" indent="0">
              <a:buNone/>
            </a:pPr>
            <a:r>
              <a:rPr lang="it-IT" sz="2100" dirty="0"/>
              <a:t>c) sistema di qualificazione e requisiti degli esecutori di lavori e dei contraenti generali; </a:t>
            </a:r>
          </a:p>
          <a:p>
            <a:pPr marL="0" indent="0">
              <a:buNone/>
            </a:pPr>
            <a:r>
              <a:rPr lang="it-IT" sz="2100" dirty="0"/>
              <a:t>d) procedure di affidamento e realizzazione dei contratti di lavori, servizi e forniture di importo inferiore alle soglie comunitarie; </a:t>
            </a:r>
          </a:p>
          <a:p>
            <a:pPr marL="0" indent="0">
              <a:buNone/>
            </a:pPr>
            <a:r>
              <a:rPr lang="it-IT" sz="2100" dirty="0"/>
              <a:t>e) direzione dei lavori e dell’esecuzione; </a:t>
            </a:r>
          </a:p>
          <a:p>
            <a:pPr marL="0" indent="0">
              <a:buNone/>
            </a:pPr>
            <a:r>
              <a:rPr lang="it-IT" sz="2100" dirty="0"/>
              <a:t>f) esecuzione dei contratti di lavori, servizi e forniture, contabilità, sospensioni e penali;</a:t>
            </a:r>
          </a:p>
          <a:p>
            <a:pPr marL="0" indent="0">
              <a:buNone/>
            </a:pPr>
            <a:r>
              <a:rPr lang="it-IT" sz="2100" dirty="0"/>
              <a:t>g) collaudo e verifica di conformità; </a:t>
            </a:r>
          </a:p>
          <a:p>
            <a:pPr marL="0" indent="0">
              <a:buNone/>
            </a:pPr>
            <a:r>
              <a:rPr lang="it-IT" sz="2100" dirty="0"/>
              <a:t>h) affidamento dei servizi attinenti all’architettura e all’ingegneria e relativi requisiti degli operatori economici; </a:t>
            </a:r>
          </a:p>
          <a:p>
            <a:pPr marL="0" indent="0">
              <a:buNone/>
            </a:pPr>
            <a:r>
              <a:rPr lang="it-IT" sz="2100" dirty="0"/>
              <a:t>i) lavori riguardanti i beni culturali.</a:t>
            </a:r>
          </a:p>
          <a:p>
            <a:pPr>
              <a:buFont typeface="Wingdings" panose="05000000000000000000" pitchFamily="2" charset="2"/>
              <a:buChar char="Ø"/>
            </a:pPr>
            <a:r>
              <a:rPr lang="it-IT" dirty="0"/>
              <a:t>Il </a:t>
            </a:r>
            <a:r>
              <a:rPr lang="it-IT" sz="2400" b="1" dirty="0"/>
              <a:t>Regolamento dovrà essere adottato entro 180 giorni, su proposta del MIT, di concerto con il MEF, sentita la Conferenza permanente per i rapporti Stato-Regioni e Province Autonome di Trento e Bolzano.</a:t>
            </a:r>
          </a:p>
          <a:p>
            <a:endParaRPr lang="it-IT" dirty="0"/>
          </a:p>
        </p:txBody>
      </p:sp>
      <p:sp>
        <p:nvSpPr>
          <p:cNvPr id="5" name="Segnaposto numero diapositiva 4"/>
          <p:cNvSpPr>
            <a:spLocks noGrp="1"/>
          </p:cNvSpPr>
          <p:nvPr>
            <p:ph type="sldNum" sz="quarter" idx="12"/>
          </p:nvPr>
        </p:nvSpPr>
        <p:spPr/>
        <p:txBody>
          <a:bodyPr/>
          <a:lstStyle/>
          <a:p>
            <a:fld id="{97926A91-D2CF-4BE1-8907-8D274B62B2F8}" type="slidenum">
              <a:rPr lang="it-IT" smtClean="0"/>
              <a:t>4</a:t>
            </a:fld>
            <a:endParaRPr lang="it-IT"/>
          </a:p>
        </p:txBody>
      </p:sp>
    </p:spTree>
    <p:extLst>
      <p:ext uri="{BB962C8B-B14F-4D97-AF65-F5344CB8AC3E}">
        <p14:creationId xmlns:p14="http://schemas.microsoft.com/office/powerpoint/2010/main" val="6024413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96491" y="1784838"/>
            <a:ext cx="10058400" cy="3075920"/>
          </a:xfrm>
        </p:spPr>
        <p:txBody>
          <a:bodyPr/>
          <a:lstStyle/>
          <a:p>
            <a:r>
              <a:rPr lang="it-IT" sz="2400" b="1" i="1" dirty="0"/>
              <a:t>Osservazioni</a:t>
            </a:r>
            <a:r>
              <a:rPr lang="it-IT" sz="2400" b="1" dirty="0"/>
              <a:t>:</a:t>
            </a:r>
          </a:p>
          <a:p>
            <a:pPr algn="just">
              <a:buFont typeface="Wingdings" panose="05000000000000000000" pitchFamily="2" charset="2"/>
              <a:buChar char="Ø"/>
            </a:pPr>
            <a:r>
              <a:rPr lang="it-IT" sz="2400" dirty="0"/>
              <a:t>L’istituto del Collegio Consultivo Tecnico rientra nella più ampia categoria degli arbitrati ed è riconducibile alla figura del cd. arbitrato libero;</a:t>
            </a:r>
          </a:p>
          <a:p>
            <a:pPr algn="just">
              <a:buFont typeface="Wingdings" panose="05000000000000000000" pitchFamily="2" charset="2"/>
              <a:buChar char="Ø"/>
            </a:pPr>
            <a:r>
              <a:rPr lang="it-IT" sz="2400" dirty="0"/>
              <a:t>La scelta operata dal legislatore si mostra in controtendenza rispetto ai dati che mostrano una riduzione sensibile del ricorso all’istituto dell’arbitrato, anche in ragione della presenza di altri rimedi alternativi alla giurisdizione (accordo bonario che, con il d.lgs. 50/16, è stato esteso a servizi e forniture, transazione).</a:t>
            </a:r>
            <a:endParaRPr lang="it-IT" dirty="0"/>
          </a:p>
        </p:txBody>
      </p:sp>
      <p:sp>
        <p:nvSpPr>
          <p:cNvPr id="5" name="Segnaposto numero diapositiva 4"/>
          <p:cNvSpPr>
            <a:spLocks noGrp="1"/>
          </p:cNvSpPr>
          <p:nvPr>
            <p:ph type="sldNum" sz="quarter" idx="12"/>
          </p:nvPr>
        </p:nvSpPr>
        <p:spPr/>
        <p:txBody>
          <a:bodyPr/>
          <a:lstStyle/>
          <a:p>
            <a:fld id="{97926A91-D2CF-4BE1-8907-8D274B62B2F8}" type="slidenum">
              <a:rPr lang="it-IT" smtClean="0"/>
              <a:t>40</a:t>
            </a:fld>
            <a:endParaRPr lang="it-IT"/>
          </a:p>
        </p:txBody>
      </p:sp>
    </p:spTree>
    <p:extLst>
      <p:ext uri="{BB962C8B-B14F-4D97-AF65-F5344CB8AC3E}">
        <p14:creationId xmlns:p14="http://schemas.microsoft.com/office/powerpoint/2010/main" val="13078388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66800" y="182881"/>
            <a:ext cx="10058400" cy="922437"/>
          </a:xfrm>
        </p:spPr>
        <p:txBody>
          <a:bodyPr/>
          <a:lstStyle/>
          <a:p>
            <a:r>
              <a:rPr lang="it-IT" dirty="0">
                <a:solidFill>
                  <a:schemeClr val="accent1"/>
                </a:solidFill>
              </a:rPr>
              <a:t>13) Soggetto aggregatore</a:t>
            </a:r>
          </a:p>
        </p:txBody>
      </p:sp>
      <p:sp>
        <p:nvSpPr>
          <p:cNvPr id="3" name="Segnaposto contenuto 2"/>
          <p:cNvSpPr>
            <a:spLocks noGrp="1"/>
          </p:cNvSpPr>
          <p:nvPr>
            <p:ph idx="1"/>
          </p:nvPr>
        </p:nvSpPr>
        <p:spPr>
          <a:xfrm>
            <a:off x="474785" y="1786597"/>
            <a:ext cx="11381935" cy="4888522"/>
          </a:xfrm>
        </p:spPr>
        <p:txBody>
          <a:bodyPr>
            <a:normAutofit fontScale="92500" lnSpcReduction="10000"/>
          </a:bodyPr>
          <a:lstStyle/>
          <a:p>
            <a:pPr algn="just">
              <a:buFont typeface="Wingdings" panose="05000000000000000000" pitchFamily="2" charset="2"/>
              <a:buChar char="Ø"/>
            </a:pPr>
            <a:r>
              <a:rPr lang="it-IT" sz="2400" dirty="0"/>
              <a:t>Il Dl 66/2014 istituisce i soggetti aggregatori (Consip e uno per ogni regione); </a:t>
            </a:r>
          </a:p>
          <a:p>
            <a:pPr algn="just">
              <a:buFont typeface="Wingdings" panose="05000000000000000000" pitchFamily="2" charset="2"/>
              <a:buChar char="Ø"/>
            </a:pPr>
            <a:r>
              <a:rPr lang="it-IT" sz="2400" dirty="0"/>
              <a:t>Con DPCM 11 luglio 2018 sono individuate le categorie merceologiche di beni e servizi nonché le soglie al superamento delle quali </a:t>
            </a:r>
            <a:r>
              <a:rPr lang="it-IT" sz="2400" b="1" dirty="0"/>
              <a:t>le amministrazioni statali centrali e periferiche</a:t>
            </a:r>
            <a:r>
              <a:rPr lang="it-IT" sz="2400" dirty="0"/>
              <a:t>, ad esclusione degli istituti e scuole di ogni ordine e grado, delle istituzioni educative e delle istituzioni universitarie, </a:t>
            </a:r>
            <a:r>
              <a:rPr lang="it-IT" sz="2400" b="1" dirty="0"/>
              <a:t>nonché le regioni, gli enti regionali, gli enti locali di cui all'articolo 2 del decreto legislativo 18 agosto 2000, n. 267, nonché loro consorzi e associazioni e gli enti del servizio sanitario </a:t>
            </a:r>
            <a:r>
              <a:rPr lang="it-IT" sz="2400" dirty="0"/>
              <a:t>nazionale ricorrono a Consip S.p.A. o agli altri soggetti aggregatori per lo svolgimento delle relative procedure. Si prevede che per le categorie di beni e servizi individuate dal DPCM l’ANAC non rilascia il CIG alle stazioni appaltanti che in violazione degli adempimenti previsti dalla norma, non ricorrano a Consip o ad altro soggetto aggregatore</a:t>
            </a:r>
          </a:p>
          <a:p>
            <a:pPr algn="just">
              <a:buFont typeface="Wingdings" panose="05000000000000000000" pitchFamily="2" charset="2"/>
              <a:buChar char="Ø"/>
            </a:pPr>
            <a:r>
              <a:rPr lang="it-IT" sz="2400" dirty="0"/>
              <a:t>Comma 3-bis le amministrazioni obbligate a ricorrere a Consip o ai soggetti aggregatori per le merceologie di beni e servizi e le relative soglie individuate dal DPCM di cui all’art. 9 comma 3 del </a:t>
            </a:r>
            <a:r>
              <a:rPr lang="it-IT" sz="2400" dirty="0" err="1"/>
              <a:t>d.l.</a:t>
            </a:r>
            <a:r>
              <a:rPr lang="it-IT" sz="2400" dirty="0"/>
              <a:t> 66/2014 possono procedere allo svolgimento di autonome procedure di acquisto dirette alla stipula di contratti aventi durata e misura strettamente necessaria, in caso di indisponibilità dei contratti di Consip o dei soggetti aggregatori e in caso di motivata urgenza; in tali casi l’ANAC rilascia il CIG;</a:t>
            </a:r>
          </a:p>
        </p:txBody>
      </p:sp>
      <p:sp>
        <p:nvSpPr>
          <p:cNvPr id="5" name="Segnaposto numero diapositiva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7926A91-D2CF-4BE1-8907-8D274B62B2F8}" type="slidenum">
              <a:rPr kumimoji="0" lang="it-IT"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41</a:t>
            </a:fld>
            <a:endParaRPr kumimoji="0" lang="it-IT"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67005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3"/>
            <a:ext cx="10058400" cy="922437"/>
          </a:xfrm>
        </p:spPr>
        <p:txBody>
          <a:bodyPr/>
          <a:lstStyle/>
          <a:p>
            <a:r>
              <a:rPr lang="it-IT" dirty="0">
                <a:solidFill>
                  <a:schemeClr val="accent1"/>
                </a:solidFill>
              </a:rPr>
              <a:t>13) Soggetto aggregatore</a:t>
            </a:r>
          </a:p>
        </p:txBody>
      </p:sp>
      <p:sp>
        <p:nvSpPr>
          <p:cNvPr id="3" name="Segnaposto contenuto 2"/>
          <p:cNvSpPr>
            <a:spLocks noGrp="1"/>
          </p:cNvSpPr>
          <p:nvPr>
            <p:ph idx="1"/>
          </p:nvPr>
        </p:nvSpPr>
        <p:spPr>
          <a:xfrm>
            <a:off x="474785" y="1786597"/>
            <a:ext cx="11381935" cy="4888522"/>
          </a:xfrm>
        </p:spPr>
        <p:txBody>
          <a:bodyPr>
            <a:normAutofit/>
          </a:bodyPr>
          <a:lstStyle/>
          <a:p>
            <a:pPr>
              <a:buFont typeface="Wingdings" panose="05000000000000000000" pitchFamily="2" charset="2"/>
              <a:buChar char="Ø"/>
            </a:pPr>
            <a:r>
              <a:rPr lang="it-IT" sz="2400" dirty="0"/>
              <a:t>Se il soggetto aggregatore, ovvero la centrale di committenza regionale, ha stipulato una convenzione/accordo quadro, la pubblica amministrazione non può avviare una autonoma procedura di gara soprattutto se non esprime una adeguata motivazione. Ad affermarlo è il Consiglio di Stato con la sentenza n. 4190/2019.</a:t>
            </a:r>
          </a:p>
          <a:p>
            <a:pPr>
              <a:buFont typeface="Wingdings" panose="05000000000000000000" pitchFamily="2" charset="2"/>
              <a:buChar char="Ø"/>
            </a:pPr>
            <a:r>
              <a:rPr lang="it-IT" sz="2400" dirty="0"/>
              <a:t>Per il territorio della Regione Marche, la pianificazione delle Gare del Soggetto aggregatore è pubblicata sul sito web: </a:t>
            </a:r>
            <a:r>
              <a:rPr lang="it-IT" sz="2400" dirty="0">
                <a:hlinkClick r:id="rId2"/>
              </a:rPr>
              <a:t>http://contrattipubblici.regione.marche.it/Admin/PianificazioneGareSoggettoAggregatore</a:t>
            </a:r>
            <a:endParaRPr lang="it-IT" sz="2400" dirty="0"/>
          </a:p>
          <a:p>
            <a:pPr marL="0" indent="0">
              <a:buNone/>
            </a:pPr>
            <a:endParaRPr lang="it-IT" sz="2400" dirty="0"/>
          </a:p>
          <a:p>
            <a:pPr marL="0" indent="0">
              <a:buNone/>
            </a:pPr>
            <a:endParaRPr lang="it-IT" sz="2400" dirty="0"/>
          </a:p>
        </p:txBody>
      </p:sp>
      <p:sp>
        <p:nvSpPr>
          <p:cNvPr id="5" name="Segnaposto numero diapositiva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7926A91-D2CF-4BE1-8907-8D274B62B2F8}" type="slidenum">
              <a:rPr kumimoji="0" lang="it-IT"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a:t>
            </a:fld>
            <a:endParaRPr kumimoji="0" lang="it-IT"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48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5269" y="852854"/>
            <a:ext cx="10320411" cy="5016240"/>
          </a:xfrm>
        </p:spPr>
        <p:txBody>
          <a:bodyPr>
            <a:normAutofit lnSpcReduction="10000"/>
          </a:bodyPr>
          <a:lstStyle/>
          <a:p>
            <a:r>
              <a:rPr lang="it-IT" dirty="0"/>
              <a:t>Il nuovo Regolamento </a:t>
            </a:r>
            <a:r>
              <a:rPr lang="it-IT" u="sng" dirty="0"/>
              <a:t>NON SOSTITUISCE </a:t>
            </a:r>
            <a:r>
              <a:rPr lang="it-IT" dirty="0"/>
              <a:t>tutti i decreti ministeriali e le Linee Guida ANAC ma </a:t>
            </a:r>
            <a:r>
              <a:rPr lang="it-IT" u="sng" dirty="0"/>
              <a:t>SOLO</a:t>
            </a:r>
            <a:r>
              <a:rPr lang="it-IT" dirty="0"/>
              <a:t>:</a:t>
            </a:r>
          </a:p>
          <a:p>
            <a:pPr>
              <a:buFont typeface="Wingdings" panose="05000000000000000000" pitchFamily="2" charset="2"/>
              <a:buChar char="Ø"/>
            </a:pPr>
            <a:r>
              <a:rPr lang="it-IT" dirty="0"/>
              <a:t>7 decreti ministeriali su: livelli di progettazione (art. 23, co. 3)</a:t>
            </a:r>
          </a:p>
          <a:p>
            <a:pPr marL="0" indent="0">
              <a:buNone/>
            </a:pPr>
            <a:r>
              <a:rPr lang="it-IT" dirty="0"/>
              <a:t>                                                Progettisti (art. 24, co. 2)</a:t>
            </a:r>
          </a:p>
          <a:p>
            <a:pPr marL="0" indent="0">
              <a:buNone/>
            </a:pPr>
            <a:r>
              <a:rPr lang="it-IT" dirty="0"/>
              <a:t>                                                Qualificazione e SOA (artt. 83, co. 2; 84; 199)</a:t>
            </a:r>
          </a:p>
          <a:p>
            <a:pPr marL="0" indent="0">
              <a:buNone/>
            </a:pPr>
            <a:r>
              <a:rPr lang="it-IT" dirty="0"/>
              <a:t>                                                Opere super-specialistiche (art. 89, co. 11)</a:t>
            </a:r>
          </a:p>
          <a:p>
            <a:pPr marL="0" indent="0">
              <a:buNone/>
            </a:pPr>
            <a:r>
              <a:rPr lang="it-IT" dirty="0"/>
              <a:t>                                                Collaudo (art. 102)</a:t>
            </a:r>
          </a:p>
          <a:p>
            <a:pPr marL="0" indent="0">
              <a:buNone/>
            </a:pPr>
            <a:r>
              <a:rPr lang="it-IT" dirty="0"/>
              <a:t>                                                 Direttore dei lavori (art. 111)</a:t>
            </a:r>
          </a:p>
          <a:p>
            <a:pPr marL="0" indent="0">
              <a:buNone/>
            </a:pPr>
            <a:r>
              <a:rPr lang="it-IT" dirty="0"/>
              <a:t>                                                 Qualificazione per beni culturali (art. 146, co. 4)</a:t>
            </a:r>
          </a:p>
          <a:p>
            <a:pPr>
              <a:buFont typeface="Wingdings" panose="05000000000000000000" pitchFamily="2" charset="2"/>
              <a:buChar char="Ø"/>
            </a:pPr>
            <a:r>
              <a:rPr lang="it-IT" dirty="0"/>
              <a:t> 2 Linee Guida ANAC: </a:t>
            </a:r>
          </a:p>
          <a:p>
            <a:pPr marL="0" indent="0">
              <a:buNone/>
            </a:pPr>
            <a:r>
              <a:rPr lang="it-IT" dirty="0"/>
              <a:t>		          RUP (art. 31)</a:t>
            </a:r>
          </a:p>
          <a:p>
            <a:pPr marL="0" indent="0">
              <a:buNone/>
            </a:pPr>
            <a:r>
              <a:rPr lang="it-IT" dirty="0"/>
              <a:t>                                          Contratti sotto-soglia (art. 36)</a:t>
            </a:r>
          </a:p>
          <a:p>
            <a:pPr marL="0" indent="0">
              <a:buNone/>
            </a:pPr>
            <a:r>
              <a:rPr lang="it-IT" dirty="0"/>
              <a:t>                                           </a:t>
            </a:r>
          </a:p>
        </p:txBody>
      </p:sp>
      <p:sp>
        <p:nvSpPr>
          <p:cNvPr id="5" name="Segnaposto numero diapositiva 4"/>
          <p:cNvSpPr>
            <a:spLocks noGrp="1"/>
          </p:cNvSpPr>
          <p:nvPr>
            <p:ph type="sldNum" sz="quarter" idx="12"/>
          </p:nvPr>
        </p:nvSpPr>
        <p:spPr/>
        <p:txBody>
          <a:bodyPr/>
          <a:lstStyle/>
          <a:p>
            <a:fld id="{97926A91-D2CF-4BE1-8907-8D274B62B2F8}" type="slidenum">
              <a:rPr lang="it-IT" smtClean="0"/>
              <a:t>5</a:t>
            </a:fld>
            <a:endParaRPr lang="it-IT"/>
          </a:p>
        </p:txBody>
      </p:sp>
    </p:spTree>
    <p:extLst>
      <p:ext uri="{BB962C8B-B14F-4D97-AF65-F5344CB8AC3E}">
        <p14:creationId xmlns:p14="http://schemas.microsoft.com/office/powerpoint/2010/main" val="4174250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buFont typeface="Wingdings" panose="05000000000000000000" pitchFamily="2" charset="2"/>
              <a:buChar char="Ø"/>
            </a:pPr>
            <a:r>
              <a:rPr lang="it-IT" sz="2400" dirty="0"/>
              <a:t>A decorrere dalla data di entrata in vigore del Regolamento </a:t>
            </a:r>
            <a:r>
              <a:rPr lang="it-IT" sz="2400" u="sng" dirty="0"/>
              <a:t>cessano di avere efficacia </a:t>
            </a:r>
            <a:r>
              <a:rPr lang="it-IT" sz="2400" dirty="0"/>
              <a:t>le Linee Guida: 1) vertenti sulle materie disciplinate dal Regolamento; 2) in contrasto con le disposizioni recate dal Regolamento;</a:t>
            </a:r>
          </a:p>
          <a:p>
            <a:pPr>
              <a:buFont typeface="Wingdings" panose="05000000000000000000" pitchFamily="2" charset="2"/>
              <a:buChar char="Ø"/>
            </a:pPr>
            <a:r>
              <a:rPr lang="it-IT" sz="2400" dirty="0"/>
              <a:t>Restano efficaci, anche dopo il Regolamento, 37 decreti ministeriali e 12 Linee Guida (es. Linee guida su commissioni giudicatrici, su gravi illeciti professionali, su elenco stazioni appaltanti che operano mediante società in </a:t>
            </a:r>
            <a:r>
              <a:rPr lang="it-IT" sz="2400" dirty="0" err="1"/>
              <a:t>house</a:t>
            </a:r>
            <a:r>
              <a:rPr lang="it-IT" sz="2400" dirty="0"/>
              <a:t>, su monitoraggio PPP)</a:t>
            </a:r>
          </a:p>
          <a:p>
            <a:pPr>
              <a:buFont typeface="Wingdings" panose="05000000000000000000" pitchFamily="2" charset="2"/>
              <a:buChar char="Ø"/>
            </a:pPr>
            <a:r>
              <a:rPr lang="it-IT" sz="2400" dirty="0"/>
              <a:t>Non è stato modificato l’art. 213, co. 2, del Codice che prevede le linee guida come strumento di regolazione flessibile (cd. Linee Guida non vincolanti).</a:t>
            </a:r>
          </a:p>
          <a:p>
            <a:endParaRPr lang="it-IT" sz="2400" dirty="0"/>
          </a:p>
        </p:txBody>
      </p:sp>
      <p:sp>
        <p:nvSpPr>
          <p:cNvPr id="5" name="Segnaposto numero diapositiva 4"/>
          <p:cNvSpPr>
            <a:spLocks noGrp="1"/>
          </p:cNvSpPr>
          <p:nvPr>
            <p:ph type="sldNum" sz="quarter" idx="12"/>
          </p:nvPr>
        </p:nvSpPr>
        <p:spPr/>
        <p:txBody>
          <a:bodyPr/>
          <a:lstStyle/>
          <a:p>
            <a:fld id="{97926A91-D2CF-4BE1-8907-8D274B62B2F8}" type="slidenum">
              <a:rPr lang="it-IT" smtClean="0"/>
              <a:t>6</a:t>
            </a:fld>
            <a:endParaRPr lang="it-IT"/>
          </a:p>
        </p:txBody>
      </p:sp>
    </p:spTree>
    <p:extLst>
      <p:ext uri="{BB962C8B-B14F-4D97-AF65-F5344CB8AC3E}">
        <p14:creationId xmlns:p14="http://schemas.microsoft.com/office/powerpoint/2010/main" val="1090716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1260842"/>
          </a:xfrm>
        </p:spPr>
        <p:txBody>
          <a:bodyPr>
            <a:normAutofit/>
          </a:bodyPr>
          <a:lstStyle/>
          <a:p>
            <a:r>
              <a:rPr lang="it-IT" sz="4000" dirty="0">
                <a:solidFill>
                  <a:schemeClr val="accent1"/>
                </a:solidFill>
              </a:rPr>
              <a:t>Sotto il profilo inter-temporale:</a:t>
            </a:r>
            <a:br>
              <a:rPr lang="it-IT" sz="4000" dirty="0">
                <a:solidFill>
                  <a:schemeClr val="accent1"/>
                </a:solidFill>
              </a:rPr>
            </a:br>
            <a:r>
              <a:rPr lang="it-IT" sz="4000" dirty="0">
                <a:solidFill>
                  <a:schemeClr val="accent1"/>
                </a:solidFill>
              </a:rPr>
              <a:t>passaggio dall’attuazione flessibile a quella rigida</a:t>
            </a:r>
          </a:p>
        </p:txBody>
      </p:sp>
      <p:sp>
        <p:nvSpPr>
          <p:cNvPr id="3" name="Segnaposto contenuto 2"/>
          <p:cNvSpPr>
            <a:spLocks noGrp="1"/>
          </p:cNvSpPr>
          <p:nvPr>
            <p:ph idx="1"/>
          </p:nvPr>
        </p:nvSpPr>
        <p:spPr>
          <a:xfrm>
            <a:off x="571500" y="1925515"/>
            <a:ext cx="11236569" cy="4730262"/>
          </a:xfrm>
        </p:spPr>
        <p:txBody>
          <a:bodyPr>
            <a:normAutofit/>
          </a:bodyPr>
          <a:lstStyle/>
          <a:p>
            <a:pPr algn="just"/>
            <a:r>
              <a:rPr lang="it-IT" dirty="0"/>
              <a:t>Il comma 27-</a:t>
            </a:r>
            <a:r>
              <a:rPr lang="it-IT" i="1" dirty="0"/>
              <a:t>octies</a:t>
            </a:r>
            <a:r>
              <a:rPr lang="it-IT" dirty="0"/>
              <a:t> dell’art. 216 (introdotto dall’art. 1, comma 20, </a:t>
            </a:r>
            <a:r>
              <a:rPr lang="it-IT" dirty="0" err="1"/>
              <a:t>lett</a:t>
            </a:r>
            <a:r>
              <a:rPr lang="it-IT" dirty="0"/>
              <a:t>. gg) n. 4 della L. n. 55/19) prevede che:</a:t>
            </a:r>
          </a:p>
          <a:p>
            <a:pPr algn="just"/>
            <a:r>
              <a:rPr lang="it-IT" dirty="0"/>
              <a:t> Nelle more dell’adozione, entro 180 giorni dalla data di entrata in vigore della presente disposizione, ai sensi dell’articolo 17, comma 1, lettere a) e b), della legge 23 agosto 1988, n. 400, su proposta del Ministro delle infrastrutture e dei trasporti di concerto con il Ministro dell’economia e delle finanze, sentita la Conferenza permanente per i rapporti tra lo Stato, le regioni e le province autonome di Trento e di Bolzano, di un regolamento unico recante disposizioni di esecuzione, attuazione e integrazione del presente codice, </a:t>
            </a:r>
            <a:r>
              <a:rPr lang="it-IT" b="1" u="sng" dirty="0"/>
              <a:t>le linee guida e i decreti adottati in attuazione delle previgenti disposizioni di cui agli articoli 24, comma 2, 31, comma 5, 36, comma 7, 89, comma 11, 111, commi 1 e 2, 146, comma 4, 147, commi 1 e 2 e 150, comma 2, rimangono in vigore o restano efficaci fino alla data di entrata in vigore del regolamento di cui al presente comma, in quanto compatibili con il presente codice e non oggetto delle procedure di infrazione </a:t>
            </a:r>
            <a:r>
              <a:rPr lang="it-IT" b="1" u="sng" dirty="0" err="1"/>
              <a:t>nn</a:t>
            </a:r>
            <a:r>
              <a:rPr lang="it-IT" b="1" u="sng" dirty="0"/>
              <a:t>. 2017/2090 e 2018/2273. </a:t>
            </a:r>
            <a:r>
              <a:rPr lang="it-IT" b="1" dirty="0"/>
              <a:t>Ai soli fini dell’archiviazione delle citate procedure di infrazione</a:t>
            </a:r>
            <a:r>
              <a:rPr lang="it-IT" dirty="0"/>
              <a:t>, nelle more dell’entrata in vigore del regolamento, il Ministro delle infrastrutture e dei trasporti e l’ANAC </a:t>
            </a:r>
            <a:r>
              <a:rPr lang="it-IT" b="1" u="sng" dirty="0"/>
              <a:t>sono autorizzati a modificare </a:t>
            </a:r>
            <a:r>
              <a:rPr lang="it-IT" dirty="0"/>
              <a:t>rispettivamente i decreti e le linee guida adottati in materia. </a:t>
            </a:r>
          </a:p>
        </p:txBody>
      </p:sp>
      <p:sp>
        <p:nvSpPr>
          <p:cNvPr id="5" name="Segnaposto numero diapositiva 4"/>
          <p:cNvSpPr>
            <a:spLocks noGrp="1"/>
          </p:cNvSpPr>
          <p:nvPr>
            <p:ph type="sldNum" sz="quarter" idx="12"/>
          </p:nvPr>
        </p:nvSpPr>
        <p:spPr/>
        <p:txBody>
          <a:bodyPr/>
          <a:lstStyle/>
          <a:p>
            <a:fld id="{97926A91-D2CF-4BE1-8907-8D274B62B2F8}" type="slidenum">
              <a:rPr lang="it-IT" smtClean="0"/>
              <a:t>7</a:t>
            </a:fld>
            <a:endParaRPr lang="it-IT"/>
          </a:p>
        </p:txBody>
      </p:sp>
    </p:spTree>
    <p:extLst>
      <p:ext uri="{BB962C8B-B14F-4D97-AF65-F5344CB8AC3E}">
        <p14:creationId xmlns:p14="http://schemas.microsoft.com/office/powerpoint/2010/main" val="3329692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715719"/>
          </a:xfrm>
        </p:spPr>
        <p:txBody>
          <a:bodyPr>
            <a:normAutofit/>
          </a:bodyPr>
          <a:lstStyle/>
          <a:p>
            <a:r>
              <a:rPr lang="it-IT" sz="4000" dirty="0"/>
              <a:t>Si pongono diversi problemi:</a:t>
            </a:r>
          </a:p>
        </p:txBody>
      </p:sp>
      <p:sp>
        <p:nvSpPr>
          <p:cNvPr id="3" name="Segnaposto contenuto 2"/>
          <p:cNvSpPr>
            <a:spLocks noGrp="1"/>
          </p:cNvSpPr>
          <p:nvPr>
            <p:ph idx="1"/>
          </p:nvPr>
        </p:nvSpPr>
        <p:spPr>
          <a:xfrm>
            <a:off x="351693" y="1143001"/>
            <a:ext cx="11342076" cy="4726094"/>
          </a:xfrm>
        </p:spPr>
        <p:txBody>
          <a:bodyPr>
            <a:normAutofit lnSpcReduction="10000"/>
          </a:bodyPr>
          <a:lstStyle/>
          <a:p>
            <a:pPr>
              <a:buFont typeface="Wingdings" panose="05000000000000000000" pitchFamily="2" charset="2"/>
              <a:buChar char="Ø"/>
            </a:pPr>
            <a:r>
              <a:rPr lang="it-IT" dirty="0"/>
              <a:t>Eventuale mancato rispetto del termine di 180 giorni per l’adozione del Regolamento (instabilità ed incertezza per gli operatori);</a:t>
            </a:r>
          </a:p>
          <a:p>
            <a:pPr>
              <a:buFont typeface="Wingdings" panose="05000000000000000000" pitchFamily="2" charset="2"/>
              <a:buChar char="Ø"/>
            </a:pPr>
            <a:r>
              <a:rPr lang="it-IT" dirty="0"/>
              <a:t>IL QUADRO NORMATIVO VIENE RESO INCERTO, in quanto:</a:t>
            </a:r>
          </a:p>
          <a:p>
            <a:pPr algn="just">
              <a:buFontTx/>
              <a:buChar char="-"/>
            </a:pPr>
            <a:r>
              <a:rPr lang="it-IT" b="1" dirty="0"/>
              <a:t>da un lato</a:t>
            </a:r>
            <a:r>
              <a:rPr lang="it-IT" dirty="0"/>
              <a:t>, vengono cristallizzati i contenuti delle Linee Guida finora adottate dall’ANAC, che «</a:t>
            </a:r>
            <a:r>
              <a:rPr lang="it-IT" i="1" dirty="0"/>
              <a:t>rimangono in vigore e restano efficaci fino alla data di entrata in vigore del regolamento</a:t>
            </a:r>
            <a:r>
              <a:rPr lang="it-IT" dirty="0"/>
              <a:t>», ma </a:t>
            </a:r>
            <a:r>
              <a:rPr lang="it-IT" dirty="0">
                <a:solidFill>
                  <a:schemeClr val="accent1"/>
                </a:solidFill>
              </a:rPr>
              <a:t>SOLO IN QUANTO COMPATIBILI CON LA RIFORMA DEL CODICE E NON OGGETTO DELLE PROCEDURE DI INFRAZIONE NN. 2017/2090 E 2018/2273.</a:t>
            </a:r>
          </a:p>
          <a:p>
            <a:pPr marL="0" indent="0" algn="just">
              <a:buNone/>
            </a:pPr>
            <a:r>
              <a:rPr lang="it-IT" i="1" dirty="0"/>
              <a:t>     Problema</a:t>
            </a:r>
            <a:r>
              <a:rPr lang="it-IT" dirty="0"/>
              <a:t>: rischio di vanificare le esigenze di semplificazione e speditezza dell’azione amministrativa, in quanto le stazioni appaltanti e gli operatori economici dovrebbero valutare (caso per caso) quali aspetti delle precedenti linee guida rimangono «</a:t>
            </a:r>
            <a:r>
              <a:rPr lang="it-IT" i="1" dirty="0"/>
              <a:t>in vigore e restano efficace</a:t>
            </a:r>
            <a:r>
              <a:rPr lang="it-IT" dirty="0"/>
              <a:t>» nel periodo transitorio; </a:t>
            </a:r>
          </a:p>
          <a:p>
            <a:pPr algn="just">
              <a:buFontTx/>
              <a:buChar char="-"/>
            </a:pPr>
            <a:r>
              <a:rPr lang="it-IT" b="1" dirty="0"/>
              <a:t>dall’altro lato</a:t>
            </a:r>
            <a:r>
              <a:rPr lang="it-IT" dirty="0"/>
              <a:t>, viene consentita la MODIFICA dei decreti MIT e delle linee guida vigenti </a:t>
            </a:r>
            <a:r>
              <a:rPr lang="it-IT" dirty="0">
                <a:solidFill>
                  <a:schemeClr val="accent1"/>
                </a:solidFill>
              </a:rPr>
              <a:t>AI FINI DELL’ARCHIVIAZIONE </a:t>
            </a:r>
            <a:r>
              <a:rPr lang="it-IT" dirty="0"/>
              <a:t>delle procedure di infrazione della Commissione UE.</a:t>
            </a:r>
          </a:p>
          <a:p>
            <a:pPr marL="0" indent="0" algn="just">
              <a:buNone/>
            </a:pPr>
            <a:r>
              <a:rPr lang="it-IT" i="1" dirty="0"/>
              <a:t>     Problema</a:t>
            </a:r>
            <a:r>
              <a:rPr lang="it-IT" dirty="0"/>
              <a:t>: non sembra consentito l’aggiornamento delle vigenti linee guida rispetto agli aspetti non oggetto delle procedure di infrazione, ma non più attuali e conformi al nuovo quadro normativo (es. art. 36 del Codice come modificato dalla L. n. 55/19)</a:t>
            </a:r>
          </a:p>
        </p:txBody>
      </p:sp>
      <p:sp>
        <p:nvSpPr>
          <p:cNvPr id="5" name="Segnaposto numero diapositiva 4"/>
          <p:cNvSpPr>
            <a:spLocks noGrp="1"/>
          </p:cNvSpPr>
          <p:nvPr>
            <p:ph type="sldNum" sz="quarter" idx="12"/>
          </p:nvPr>
        </p:nvSpPr>
        <p:spPr/>
        <p:txBody>
          <a:bodyPr/>
          <a:lstStyle/>
          <a:p>
            <a:fld id="{97926A91-D2CF-4BE1-8907-8D274B62B2F8}" type="slidenum">
              <a:rPr lang="it-IT" smtClean="0"/>
              <a:t>8</a:t>
            </a:fld>
            <a:endParaRPr lang="it-IT"/>
          </a:p>
        </p:txBody>
      </p:sp>
    </p:spTree>
    <p:extLst>
      <p:ext uri="{BB962C8B-B14F-4D97-AF65-F5344CB8AC3E}">
        <p14:creationId xmlns:p14="http://schemas.microsoft.com/office/powerpoint/2010/main" val="408040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97280" y="286604"/>
            <a:ext cx="10058400" cy="1260842"/>
          </a:xfrm>
        </p:spPr>
        <p:txBody>
          <a:bodyPr>
            <a:normAutofit/>
          </a:bodyPr>
          <a:lstStyle/>
          <a:p>
            <a:r>
              <a:rPr lang="it-IT" sz="4000" dirty="0">
                <a:solidFill>
                  <a:schemeClr val="accent1"/>
                </a:solidFill>
              </a:rPr>
              <a:t>2) La nuova disciplina del sottosoglia</a:t>
            </a:r>
            <a:br>
              <a:rPr lang="it-IT" sz="4000" dirty="0">
                <a:solidFill>
                  <a:schemeClr val="accent1"/>
                </a:solidFill>
              </a:rPr>
            </a:br>
            <a:endParaRPr lang="it-IT" sz="4000" dirty="0">
              <a:solidFill>
                <a:schemeClr val="accent1"/>
              </a:solidFill>
            </a:endParaRPr>
          </a:p>
        </p:txBody>
      </p:sp>
      <p:sp>
        <p:nvSpPr>
          <p:cNvPr id="3" name="Segnaposto contenuto 2"/>
          <p:cNvSpPr>
            <a:spLocks noGrp="1"/>
          </p:cNvSpPr>
          <p:nvPr>
            <p:ph idx="1"/>
          </p:nvPr>
        </p:nvSpPr>
        <p:spPr>
          <a:xfrm>
            <a:off x="571500" y="1925515"/>
            <a:ext cx="11236569" cy="4730262"/>
          </a:xfrm>
        </p:spPr>
        <p:txBody>
          <a:bodyPr>
            <a:normAutofit/>
          </a:bodyPr>
          <a:lstStyle/>
          <a:p>
            <a:pPr marL="0" indent="0" algn="just">
              <a:buNone/>
            </a:pPr>
            <a:r>
              <a:rPr lang="it-IT" dirty="0"/>
              <a:t>- </a:t>
            </a:r>
            <a:r>
              <a:rPr lang="it-IT" sz="2800" u="sng" dirty="0"/>
              <a:t>Appalti di lavori di valore compreso tra i 40mila e i 150mila euro</a:t>
            </a:r>
            <a:r>
              <a:rPr lang="it-IT" sz="2800" dirty="0"/>
              <a:t>: Le stazioni appaltanti procedono mediante affidamento diretto previa </a:t>
            </a:r>
            <a:r>
              <a:rPr lang="it-IT" sz="2800" b="1" dirty="0"/>
              <a:t>valutazione di tre preventivi per i lavori</a:t>
            </a:r>
          </a:p>
          <a:p>
            <a:pPr marL="0" indent="0" algn="just">
              <a:buNone/>
            </a:pPr>
            <a:r>
              <a:rPr lang="it-IT" sz="2800" dirty="0"/>
              <a:t>- </a:t>
            </a:r>
            <a:r>
              <a:rPr lang="it-IT" sz="2800" u="sng" dirty="0"/>
              <a:t>per gli appalti di beni e servizi nella fascia tra i 40mila euro e la soglia Ue (221mila euro): </a:t>
            </a:r>
            <a:r>
              <a:rPr lang="it-IT" sz="2800" b="1" dirty="0"/>
              <a:t>valutazione almeno cinque operatori economici </a:t>
            </a:r>
            <a:r>
              <a:rPr lang="it-IT" sz="2800" dirty="0"/>
              <a:t>individuati sulla base di indagini di mercato o tramite elenchi, nel rispetto di un criterio di rotazione degli inviti.</a:t>
            </a:r>
          </a:p>
          <a:p>
            <a:pPr marL="0" indent="0" algn="just">
              <a:buNone/>
            </a:pPr>
            <a:r>
              <a:rPr lang="it-IT" dirty="0"/>
              <a:t>Dai lavori parlamentari che accompagnano la legge di conversione risulta infatti chiara la volontà del legislatore di prevedere l’affidamento diretto, in luogo della procedura negoziata, non solo per gli affidamenti di lavori ma anche per quelli di forniture e servizi.</a:t>
            </a:r>
          </a:p>
        </p:txBody>
      </p:sp>
      <p:sp>
        <p:nvSpPr>
          <p:cNvPr id="5" name="Segnaposto numero diapositiva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7926A91-D2CF-4BE1-8907-8D274B62B2F8}" type="slidenum">
              <a:rPr kumimoji="0" lang="it-IT"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it-IT"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8918127"/>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Retrospettivo">
  <a:themeElements>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Loggia">
  <a:themeElements>
    <a:clrScheme name="Elic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16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Calibri Light"/>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Calibri" pitchFamily="34" charset="0"/>
            <a:ea typeface="Microsoft YaHei"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Calibri" pitchFamily="34" charset="0"/>
            <a:ea typeface="Microsoft YaHei" pitchFamily="34" charset="-122"/>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4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lic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docProps/app.xml><?xml version="1.0" encoding="utf-8"?>
<Properties xmlns="http://schemas.openxmlformats.org/officeDocument/2006/extended-properties" xmlns:vt="http://schemas.openxmlformats.org/officeDocument/2006/docPropsVTypes">
  <Template>Retrospect</Template>
  <TotalTime>0</TotalTime>
  <Words>6258</Words>
  <Application>Microsoft Office PowerPoint</Application>
  <PresentationFormat>Widescreen</PresentationFormat>
  <Paragraphs>318</Paragraphs>
  <Slides>42</Slides>
  <Notes>5</Notes>
  <HiddenSlides>0</HiddenSlides>
  <MMClips>0</MMClips>
  <ScaleCrop>false</ScaleCrop>
  <HeadingPairs>
    <vt:vector size="6" baseType="variant">
      <vt:variant>
        <vt:lpstr>Caratteri utilizzati</vt:lpstr>
      </vt:variant>
      <vt:variant>
        <vt:i4>11</vt:i4>
      </vt:variant>
      <vt:variant>
        <vt:lpstr>Tema</vt:lpstr>
      </vt:variant>
      <vt:variant>
        <vt:i4>5</vt:i4>
      </vt:variant>
      <vt:variant>
        <vt:lpstr>Titoli diapositive</vt:lpstr>
      </vt:variant>
      <vt:variant>
        <vt:i4>42</vt:i4>
      </vt:variant>
    </vt:vector>
  </HeadingPairs>
  <TitlesOfParts>
    <vt:vector size="58" baseType="lpstr">
      <vt:lpstr>Microsoft YaHei</vt:lpstr>
      <vt:lpstr>MS PGothic</vt:lpstr>
      <vt:lpstr>Arial</vt:lpstr>
      <vt:lpstr>Calibri</vt:lpstr>
      <vt:lpstr>Calibri Light</vt:lpstr>
      <vt:lpstr>Century Schoolbook</vt:lpstr>
      <vt:lpstr>Comic Sans MS</vt:lpstr>
      <vt:lpstr>sole_text</vt:lpstr>
      <vt:lpstr>Times New Roman</vt:lpstr>
      <vt:lpstr>Wingdings</vt:lpstr>
      <vt:lpstr>Wingdings 2</vt:lpstr>
      <vt:lpstr>Retrospettivo</vt:lpstr>
      <vt:lpstr>Loggia</vt:lpstr>
      <vt:lpstr>16_Tema di Office</vt:lpstr>
      <vt:lpstr>Tema di Office</vt:lpstr>
      <vt:lpstr>14_Tema di Office</vt:lpstr>
      <vt:lpstr>I contratti pubblici dopo  la L. n. 55/2019. </vt:lpstr>
      <vt:lpstr>I principali istituti oggetto di riforma</vt:lpstr>
      <vt:lpstr>1) IL SISTEMA DELLE FONTI</vt:lpstr>
      <vt:lpstr>La Legge cd. Sblocca-cantieri prevede:</vt:lpstr>
      <vt:lpstr>Presentazione standard di PowerPoint</vt:lpstr>
      <vt:lpstr>Presentazione standard di PowerPoint</vt:lpstr>
      <vt:lpstr>Sotto il profilo inter-temporale: passaggio dall’attuazione flessibile a quella rigida</vt:lpstr>
      <vt:lpstr>Si pongono diversi problemi:</vt:lpstr>
      <vt:lpstr>2) La nuova disciplina del sottosoglia </vt:lpstr>
      <vt:lpstr> La nuova disciplina del sottosoglia </vt:lpstr>
      <vt:lpstr>Quale procedura utilizzare per servizi e forniture?</vt:lpstr>
      <vt:lpstr>Quale procedura utilizzare per i lavori?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3) La progettazione</vt:lpstr>
      <vt:lpstr>3) LA PROGETTAZIONE: le principali modifiche. Disciplina semplificata per i lavori di manutenzione:</vt:lpstr>
      <vt:lpstr>Riserva sui progetti oggetto di verifica  preventiva dell'interesse archeologico.</vt:lpstr>
      <vt:lpstr>Altre modifiche relative alla progettazione:</vt:lpstr>
      <vt:lpstr>4) APPALTO INTEGRATO</vt:lpstr>
      <vt:lpstr>Criticità della riforma:</vt:lpstr>
      <vt:lpstr>Modifiche all’art. 59 del Codice:</vt:lpstr>
      <vt:lpstr>5)LA CENTRALIZZAZIONE DEGLI ACQUISTI.</vt:lpstr>
      <vt:lpstr>6)ANTICIPAZIONE DEL PREZZO</vt:lpstr>
      <vt:lpstr>7) I CONSORZI STABILI.</vt:lpstr>
      <vt:lpstr>Presentazione standard di PowerPoint</vt:lpstr>
      <vt:lpstr>8) LA QUALIFICAZIONE DEGLI O.E. NEI LAVORI PUBBLICI.</vt:lpstr>
      <vt:lpstr>Criticità:</vt:lpstr>
      <vt:lpstr>9) I CRITERI DI AGGIUDICAZIONE.</vt:lpstr>
      <vt:lpstr>Presentazione standard di PowerPoint</vt:lpstr>
      <vt:lpstr>10)LA VERIFICA DI ANOMALIA DELLE OFFERTE.</vt:lpstr>
      <vt:lpstr>Presentazione standard di PowerPoint</vt:lpstr>
      <vt:lpstr>Presentazione standard di PowerPoint</vt:lpstr>
      <vt:lpstr>11)Commissari straordinari</vt:lpstr>
      <vt:lpstr>12)Subappalti</vt:lpstr>
      <vt:lpstr>13) Collegio Consultivo Tecnico</vt:lpstr>
      <vt:lpstr>Presentazione standard di PowerPoint</vt:lpstr>
      <vt:lpstr>13) Soggetto aggregatore</vt:lpstr>
      <vt:lpstr>13) Soggetto aggregatore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Santoro Ester Mariastella</dc:creator>
  <cp:lastModifiedBy>fabio melandro</cp:lastModifiedBy>
  <cp:revision>73</cp:revision>
  <cp:lastPrinted>2019-06-21T09:45:07Z</cp:lastPrinted>
  <dcterms:created xsi:type="dcterms:W3CDTF">2019-06-18T10:34:26Z</dcterms:created>
  <dcterms:modified xsi:type="dcterms:W3CDTF">2019-07-01T06:56:11Z</dcterms:modified>
</cp:coreProperties>
</file>