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691812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98640"/>
            <a:ext cx="9622440" cy="1667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587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96224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600" y="4059000"/>
            <a:ext cx="96224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600" y="98640"/>
            <a:ext cx="9622440" cy="1667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587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5160" y="176868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34600" y="405900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465160" y="405900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600" y="98640"/>
            <a:ext cx="9622440" cy="1667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587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787920" y="176868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041600" y="176868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34600" y="405900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787920" y="405900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041600" y="405900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427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00" y="98640"/>
            <a:ext cx="9622440" cy="1667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587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600" y="1768680"/>
            <a:ext cx="9622440" cy="438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600" y="98640"/>
            <a:ext cx="9622440" cy="1667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587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96224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98640"/>
            <a:ext cx="9622440" cy="1667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587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46954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5160" y="1768680"/>
            <a:ext cx="46954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600" y="98640"/>
            <a:ext cx="9622440" cy="1667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587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600" y="301320"/>
            <a:ext cx="9622440" cy="585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600" y="98640"/>
            <a:ext cx="9622440" cy="1667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587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465160" y="1768680"/>
            <a:ext cx="46954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34600" y="405900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600" y="98640"/>
            <a:ext cx="9622440" cy="1667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587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46954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5160" y="176868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5160" y="405900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600" y="98640"/>
            <a:ext cx="9622440" cy="16678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587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5160" y="176868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600" y="4059000"/>
            <a:ext cx="96224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7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4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5870" spc="-1" strike="noStrike">
                <a:latin typeface="Arial"/>
              </a:rPr>
              <a:t>Для правки текста заглавия щёлкните мышью</a:t>
            </a:r>
            <a:endParaRPr b="0" lang="ru-RU" sz="587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600" y="1768680"/>
            <a:ext cx="96224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270" spc="-1" strike="noStrike">
                <a:latin typeface="Arial"/>
              </a:rPr>
              <a:t>Для правки структуры щёлкните мышью</a:t>
            </a:r>
            <a:endParaRPr b="0" lang="ru-RU" sz="427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730" spc="-1" strike="noStrike">
                <a:latin typeface="Arial"/>
              </a:rPr>
              <a:t>Второй уровень структуры</a:t>
            </a:r>
            <a:endParaRPr b="0" lang="ru-RU" sz="3730" spc="-1" strike="noStrike">
              <a:latin typeface="Arial"/>
            </a:endParaRPr>
          </a:p>
          <a:p>
            <a:pPr lvl="2" marL="1296000" indent="-288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Третий уровень структуры</a:t>
            </a:r>
            <a:endParaRPr b="0" lang="ru-RU" sz="3200" spc="-1" strike="noStrike"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670" spc="-1" strike="noStrike">
                <a:latin typeface="Arial"/>
              </a:rPr>
              <a:t>Четвёртый уровень структуры</a:t>
            </a:r>
            <a:endParaRPr b="0" lang="ru-RU" sz="2670" spc="-1" strike="noStrike"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70" spc="-1" strike="noStrike">
                <a:latin typeface="Arial"/>
              </a:rPr>
              <a:t>Пятый уровень структуры</a:t>
            </a:r>
            <a:endParaRPr b="0" lang="ru-RU" sz="2670" spc="-1" strike="noStrike"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70" spc="-1" strike="noStrike">
                <a:latin typeface="Arial"/>
              </a:rPr>
              <a:t>Шестой уровень структуры</a:t>
            </a:r>
            <a:endParaRPr b="0" lang="ru-RU" sz="2670" spc="-1" strike="noStrike"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70" spc="-1" strike="noStrike">
                <a:latin typeface="Arial"/>
              </a:rPr>
              <a:t>Седьмой уровень структуры</a:t>
            </a:r>
            <a:endParaRPr b="0" lang="ru-RU" sz="267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34600" y="6886800"/>
            <a:ext cx="249084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656520" y="6886800"/>
            <a:ext cx="338904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665840" y="6886800"/>
            <a:ext cx="249084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FFC3A5C7-BC6F-4617-97E5-BBD163E4A1CD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69056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69056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69056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69056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69056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69056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69056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69056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69056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69056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LibreOffice/6.1.5.2$Windows_X86_64 LibreOffice_project/90f8dcf33c87b3705e78202e3df5142b201bd805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2019-03-15T08:27:02Z</dcterms:created>
  <dc:creator>Кирилл Валерьевич Рыжков</dc:creator>
  <dc:description/>
  <dc:language>ru-RU</dc:language>
  <cp:lastModifiedBy>Кирилл Валерьевич Рыжков</cp:lastModifiedBy>
  <dcterms:modified xsi:type="dcterms:W3CDTF">2019-03-15T08:31:26Z</dcterms:modified>
  <cp:revision>2</cp:revision>
  <dc:subject/>
  <dc:title/>
</cp:coreProperties>
</file>